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27"/>
  </p:notesMasterIdLst>
  <p:sldIdLst>
    <p:sldId id="323" r:id="rId2"/>
    <p:sldId id="351" r:id="rId3"/>
    <p:sldId id="352" r:id="rId4"/>
    <p:sldId id="353" r:id="rId5"/>
    <p:sldId id="354" r:id="rId6"/>
    <p:sldId id="355" r:id="rId7"/>
    <p:sldId id="356" r:id="rId8"/>
    <p:sldId id="357" r:id="rId9"/>
    <p:sldId id="359" r:id="rId10"/>
    <p:sldId id="360" r:id="rId11"/>
    <p:sldId id="375" r:id="rId12"/>
    <p:sldId id="361" r:id="rId13"/>
    <p:sldId id="362" r:id="rId14"/>
    <p:sldId id="363" r:id="rId15"/>
    <p:sldId id="365" r:id="rId16"/>
    <p:sldId id="366" r:id="rId17"/>
    <p:sldId id="367" r:id="rId18"/>
    <p:sldId id="369" r:id="rId19"/>
    <p:sldId id="370" r:id="rId20"/>
    <p:sldId id="371" r:id="rId21"/>
    <p:sldId id="372" r:id="rId22"/>
    <p:sldId id="373" r:id="rId23"/>
    <p:sldId id="374" r:id="rId24"/>
    <p:sldId id="340" r:id="rId25"/>
    <p:sldId id="34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111"/>
    <a:srgbClr val="FC937E"/>
    <a:srgbClr val="4D35FD"/>
    <a:srgbClr val="3AF42C"/>
    <a:srgbClr val="C270B8"/>
    <a:srgbClr val="F680F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5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B0FFA6-72B6-4929-BD07-5C5A6CB8D9C1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61D148-8178-45BC-A2DC-D50392818BDC}">
      <dgm:prSet phldrT="[Text]"/>
      <dgm:spPr/>
      <dgm:t>
        <a:bodyPr/>
        <a:lstStyle/>
        <a:p>
          <a:r>
            <a:rPr lang="en-US" dirty="0" smtClean="0"/>
            <a:t>the blood pressure and heart rate</a:t>
          </a:r>
          <a:endParaRPr lang="en-US" dirty="0"/>
        </a:p>
      </dgm:t>
    </dgm:pt>
    <dgm:pt modelId="{D7FE15BB-0AD2-41DE-B533-1F2610179A78}" type="parTrans" cxnId="{DB359ACD-76C1-4825-BF82-A9B131D205C7}">
      <dgm:prSet/>
      <dgm:spPr/>
      <dgm:t>
        <a:bodyPr/>
        <a:lstStyle/>
        <a:p>
          <a:endParaRPr lang="en-US"/>
        </a:p>
      </dgm:t>
    </dgm:pt>
    <dgm:pt modelId="{E670D334-881A-4A55-AE5E-FE0D28CD49C9}" type="sibTrans" cxnId="{DB359ACD-76C1-4825-BF82-A9B131D205C7}">
      <dgm:prSet/>
      <dgm:spPr/>
      <dgm:t>
        <a:bodyPr/>
        <a:lstStyle/>
        <a:p>
          <a:endParaRPr lang="en-US"/>
        </a:p>
      </dgm:t>
    </dgm:pt>
    <dgm:pt modelId="{FB78FB9A-682F-4AAA-A379-F93587D52A4E}">
      <dgm:prSet/>
      <dgm:spPr>
        <a:solidFill>
          <a:srgbClr val="00B050"/>
        </a:solidFill>
      </dgm:spPr>
      <dgm:t>
        <a:bodyPr/>
        <a:lstStyle/>
        <a:p>
          <a:r>
            <a:rPr lang="en-US" b="1" dirty="0" err="1" smtClean="0"/>
            <a:t>Pupillary</a:t>
          </a:r>
          <a:r>
            <a:rPr lang="en-US" b="1" dirty="0" smtClean="0"/>
            <a:t> </a:t>
          </a:r>
          <a:r>
            <a:rPr lang="en-US" b="1" dirty="0" err="1" smtClean="0"/>
            <a:t>diltation</a:t>
          </a:r>
          <a:endParaRPr lang="en-US" dirty="0"/>
        </a:p>
      </dgm:t>
    </dgm:pt>
    <dgm:pt modelId="{294DC816-91DD-4807-9C9B-05841E33D3CC}" type="parTrans" cxnId="{D9ACCBDA-D49B-4440-BD69-502CBB471ECF}">
      <dgm:prSet/>
      <dgm:spPr/>
      <dgm:t>
        <a:bodyPr/>
        <a:lstStyle/>
        <a:p>
          <a:endParaRPr lang="en-US"/>
        </a:p>
      </dgm:t>
    </dgm:pt>
    <dgm:pt modelId="{614C3068-D598-481F-980C-F3B7D8845646}" type="sibTrans" cxnId="{D9ACCBDA-D49B-4440-BD69-502CBB471ECF}">
      <dgm:prSet/>
      <dgm:spPr/>
      <dgm:t>
        <a:bodyPr/>
        <a:lstStyle/>
        <a:p>
          <a:endParaRPr lang="en-US"/>
        </a:p>
      </dgm:t>
    </dgm:pt>
    <dgm:pt modelId="{4A8A92E8-B2D2-40BC-876C-591876A20F7B}">
      <dgm:prSet/>
      <dgm:spPr>
        <a:solidFill>
          <a:srgbClr val="FF0000"/>
        </a:solidFill>
      </dgm:spPr>
      <dgm:t>
        <a:bodyPr/>
        <a:lstStyle/>
        <a:p>
          <a:r>
            <a:rPr lang="en-US" dirty="0" smtClean="0"/>
            <a:t> constricts the blood vessels </a:t>
          </a:r>
          <a:endParaRPr lang="en-US" dirty="0"/>
        </a:p>
      </dgm:t>
    </dgm:pt>
    <dgm:pt modelId="{9408CFDA-395E-4979-A41B-966A51DA4FD9}" type="parTrans" cxnId="{490388B8-6F33-4E99-ACEB-AF73F7CF0B57}">
      <dgm:prSet/>
      <dgm:spPr/>
      <dgm:t>
        <a:bodyPr/>
        <a:lstStyle/>
        <a:p>
          <a:endParaRPr lang="en-US"/>
        </a:p>
      </dgm:t>
    </dgm:pt>
    <dgm:pt modelId="{44F4A8D7-B2DE-4FE5-9C07-A2309EA552DC}" type="sibTrans" cxnId="{490388B8-6F33-4E99-ACEB-AF73F7CF0B57}">
      <dgm:prSet/>
      <dgm:spPr/>
      <dgm:t>
        <a:bodyPr/>
        <a:lstStyle/>
        <a:p>
          <a:endParaRPr lang="en-US"/>
        </a:p>
      </dgm:t>
    </dgm:pt>
    <dgm:pt modelId="{D8B425CF-87B4-4D65-B5B0-C582BAFF34EA}">
      <dgm:prSet/>
      <dgm:spPr>
        <a:solidFill>
          <a:srgbClr val="002060"/>
        </a:solidFill>
      </dgm:spPr>
      <dgm:t>
        <a:bodyPr/>
        <a:lstStyle/>
        <a:p>
          <a:r>
            <a:rPr lang="en-US" b="1" dirty="0" smtClean="0"/>
            <a:t>Blood</a:t>
          </a:r>
        </a:p>
        <a:p>
          <a:r>
            <a:rPr lang="en-US" dirty="0" smtClean="0"/>
            <a:t> glucose</a:t>
          </a:r>
          <a:endParaRPr lang="en-US" dirty="0"/>
        </a:p>
      </dgm:t>
    </dgm:pt>
    <dgm:pt modelId="{01DF5379-7ED6-48BC-BD77-CC9FB78354EA}" type="parTrans" cxnId="{ACD374C9-CDF8-4481-8BD7-8012F45D9D0F}">
      <dgm:prSet/>
      <dgm:spPr/>
      <dgm:t>
        <a:bodyPr/>
        <a:lstStyle/>
        <a:p>
          <a:endParaRPr lang="en-US"/>
        </a:p>
      </dgm:t>
    </dgm:pt>
    <dgm:pt modelId="{BDC252F9-F624-488C-8DDB-6438AD226050}" type="sibTrans" cxnId="{ACD374C9-CDF8-4481-8BD7-8012F45D9D0F}">
      <dgm:prSet/>
      <dgm:spPr/>
      <dgm:t>
        <a:bodyPr/>
        <a:lstStyle/>
        <a:p>
          <a:endParaRPr lang="en-US"/>
        </a:p>
      </dgm:t>
    </dgm:pt>
    <dgm:pt modelId="{A31ACA9F-B282-4F41-B114-3A6398F1E3DB}">
      <dgm:prSet/>
      <dgm:spPr>
        <a:solidFill>
          <a:srgbClr val="00B0F0"/>
        </a:solidFill>
      </dgm:spPr>
      <dgm:t>
        <a:bodyPr/>
        <a:lstStyle/>
        <a:p>
          <a:r>
            <a:rPr lang="en-US" dirty="0" smtClean="0"/>
            <a:t>Metabolic rate</a:t>
          </a:r>
          <a:endParaRPr lang="en-US" dirty="0"/>
        </a:p>
      </dgm:t>
    </dgm:pt>
    <dgm:pt modelId="{FDE35BC3-482F-47B4-B6CA-6CDD265EF407}" type="parTrans" cxnId="{8BD88B13-8FE0-4814-98E1-A5B0024C2EB2}">
      <dgm:prSet/>
      <dgm:spPr/>
      <dgm:t>
        <a:bodyPr/>
        <a:lstStyle/>
        <a:p>
          <a:endParaRPr lang="en-US"/>
        </a:p>
      </dgm:t>
    </dgm:pt>
    <dgm:pt modelId="{C2F5DA4F-197D-4ED6-8FBA-64A181A7F61F}" type="sibTrans" cxnId="{8BD88B13-8FE0-4814-98E1-A5B0024C2EB2}">
      <dgm:prSet/>
      <dgm:spPr/>
      <dgm:t>
        <a:bodyPr/>
        <a:lstStyle/>
        <a:p>
          <a:endParaRPr lang="en-US"/>
        </a:p>
      </dgm:t>
    </dgm:pt>
    <dgm:pt modelId="{69E5D61F-FD12-4CFA-A834-E5820DF42712}">
      <dgm:prSet/>
      <dgm:spPr>
        <a:solidFill>
          <a:schemeClr val="accent4">
            <a:lumMod val="10000"/>
          </a:schemeClr>
        </a:solidFill>
      </dgm:spPr>
      <dgm:t>
        <a:bodyPr/>
        <a:lstStyle/>
        <a:p>
          <a:r>
            <a:rPr lang="en-US" b="1" dirty="0" smtClean="0"/>
            <a:t>  Rate &amp; depth of resp.</a:t>
          </a:r>
          <a:endParaRPr lang="en-US" dirty="0"/>
        </a:p>
      </dgm:t>
    </dgm:pt>
    <dgm:pt modelId="{6014F7E2-6171-49A6-8F0A-D5B05F2D454E}" type="parTrans" cxnId="{34F5933F-A030-4E49-944A-F5D0E7F58901}">
      <dgm:prSet/>
      <dgm:spPr/>
      <dgm:t>
        <a:bodyPr/>
        <a:lstStyle/>
        <a:p>
          <a:endParaRPr lang="en-US"/>
        </a:p>
      </dgm:t>
    </dgm:pt>
    <dgm:pt modelId="{75D4FDB5-8276-4E64-8868-BD239293A481}" type="sibTrans" cxnId="{34F5933F-A030-4E49-944A-F5D0E7F58901}">
      <dgm:prSet/>
      <dgm:spPr/>
      <dgm:t>
        <a:bodyPr/>
        <a:lstStyle/>
        <a:p>
          <a:endParaRPr lang="en-US"/>
        </a:p>
      </dgm:t>
    </dgm:pt>
    <dgm:pt modelId="{1BEC2162-C0DD-487D-9F11-62F89A3ABEBE}">
      <dgm:prSet/>
      <dgm:spPr>
        <a:solidFill>
          <a:srgbClr val="4D35FD"/>
        </a:solidFill>
      </dgm:spPr>
      <dgm:t>
        <a:bodyPr/>
        <a:lstStyle/>
        <a:p>
          <a:r>
            <a:rPr lang="en-US" dirty="0" smtClean="0"/>
            <a:t>Mental activity</a:t>
          </a:r>
          <a:endParaRPr lang="en-US" dirty="0"/>
        </a:p>
      </dgm:t>
    </dgm:pt>
    <dgm:pt modelId="{6DF5F7A8-D7E8-4FA8-BACC-E0C706534D2C}" type="sibTrans" cxnId="{7AF78443-19D9-489B-9446-FC77BB8AB5F7}">
      <dgm:prSet/>
      <dgm:spPr/>
      <dgm:t>
        <a:bodyPr/>
        <a:lstStyle/>
        <a:p>
          <a:endParaRPr lang="en-US"/>
        </a:p>
      </dgm:t>
    </dgm:pt>
    <dgm:pt modelId="{9A3AB8D8-F628-4934-A218-46168BBAE0B4}" type="parTrans" cxnId="{7AF78443-19D9-489B-9446-FC77BB8AB5F7}">
      <dgm:prSet/>
      <dgm:spPr/>
      <dgm:t>
        <a:bodyPr/>
        <a:lstStyle/>
        <a:p>
          <a:endParaRPr lang="en-US"/>
        </a:p>
      </dgm:t>
    </dgm:pt>
    <dgm:pt modelId="{2AD27EE7-B51F-4D93-B647-C7DF3B8D364E}">
      <dgm:prSet/>
      <dgm:spPr>
        <a:solidFill>
          <a:srgbClr val="C00000"/>
        </a:solidFill>
      </dgm:spPr>
      <dgm:t>
        <a:bodyPr/>
        <a:lstStyle/>
        <a:p>
          <a:r>
            <a:rPr lang="en-US" dirty="0" smtClean="0"/>
            <a:t>Muscle strength</a:t>
          </a:r>
          <a:endParaRPr lang="en-US" dirty="0"/>
        </a:p>
      </dgm:t>
    </dgm:pt>
    <dgm:pt modelId="{3EF07AF5-B2F9-42A5-97F8-9329111C9015}" type="parTrans" cxnId="{ECB2DC6F-AE0A-4FD8-9022-D09DCE9CB454}">
      <dgm:prSet/>
      <dgm:spPr/>
      <dgm:t>
        <a:bodyPr/>
        <a:lstStyle/>
        <a:p>
          <a:endParaRPr lang="en-US"/>
        </a:p>
      </dgm:t>
    </dgm:pt>
    <dgm:pt modelId="{4FA6CB74-C9AB-4F0E-B965-A70D34C9520C}" type="sibTrans" cxnId="{ECB2DC6F-AE0A-4FD8-9022-D09DCE9CB454}">
      <dgm:prSet/>
      <dgm:spPr/>
      <dgm:t>
        <a:bodyPr/>
        <a:lstStyle/>
        <a:p>
          <a:endParaRPr lang="en-US"/>
        </a:p>
      </dgm:t>
    </dgm:pt>
    <dgm:pt modelId="{D67CBD98-873F-4F71-8BF1-29C4CE7009D8}" type="pres">
      <dgm:prSet presAssocID="{81B0FFA6-72B6-4929-BD07-5C5A6CB8D9C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50A624AD-B10E-4C0B-9E57-371F3F9B5323}" type="pres">
      <dgm:prSet presAssocID="{8261D148-8178-45BC-A2DC-D50392818BDC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21CA05-0E9F-4D0D-A398-FD6E62BB9F1F}" type="pres">
      <dgm:prSet presAssocID="{E670D334-881A-4A55-AE5E-FE0D28CD49C9}" presName="sibTrans" presStyleCnt="0"/>
      <dgm:spPr/>
    </dgm:pt>
    <dgm:pt modelId="{BB9D9E43-DF19-4F23-8B8C-D5088C7732A3}" type="pres">
      <dgm:prSet presAssocID="{FB78FB9A-682F-4AAA-A379-F93587D52A4E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A19F09-DE59-4863-A37B-4A7FF7701CA5}" type="pres">
      <dgm:prSet presAssocID="{614C3068-D598-481F-980C-F3B7D8845646}" presName="sibTrans" presStyleCnt="0"/>
      <dgm:spPr/>
    </dgm:pt>
    <dgm:pt modelId="{E27A75C9-5C58-4060-B7D1-AADBAF4DF021}" type="pres">
      <dgm:prSet presAssocID="{4A8A92E8-B2D2-40BC-876C-591876A20F7B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C4FEEE-46B2-4591-A79B-D26447671A91}" type="pres">
      <dgm:prSet presAssocID="{44F4A8D7-B2DE-4FE5-9C07-A2309EA552DC}" presName="sibTrans" presStyleCnt="0"/>
      <dgm:spPr/>
    </dgm:pt>
    <dgm:pt modelId="{C71F89BA-1599-43EB-B0C1-370607D15603}" type="pres">
      <dgm:prSet presAssocID="{D8B425CF-87B4-4D65-B5B0-C582BAFF34EA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98642C-688F-4D6F-838E-460613FEC85B}" type="pres">
      <dgm:prSet presAssocID="{BDC252F9-F624-488C-8DDB-6438AD226050}" presName="sibTrans" presStyleCnt="0"/>
      <dgm:spPr/>
    </dgm:pt>
    <dgm:pt modelId="{17B63B6B-FC2F-49E9-B874-D406609FA3AA}" type="pres">
      <dgm:prSet presAssocID="{A31ACA9F-B282-4F41-B114-3A6398F1E3DB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7C75F9-3361-45B3-81FA-6163B83DCA2F}" type="pres">
      <dgm:prSet presAssocID="{C2F5DA4F-197D-4ED6-8FBA-64A181A7F61F}" presName="sibTrans" presStyleCnt="0"/>
      <dgm:spPr/>
    </dgm:pt>
    <dgm:pt modelId="{DBB5E9AF-3A68-4EFC-AF50-1B790849084C}" type="pres">
      <dgm:prSet presAssocID="{1BEC2162-C0DD-487D-9F11-62F89A3ABEBE}" presName="node" presStyleLbl="node1" presStyleIdx="5" presStyleCnt="8" custLinFactNeighborX="3996" custLinFactNeighborY="9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3FB618-647A-4367-B481-D1F1176BAC60}" type="pres">
      <dgm:prSet presAssocID="{6DF5F7A8-D7E8-4FA8-BACC-E0C706534D2C}" presName="sibTrans" presStyleCnt="0"/>
      <dgm:spPr/>
    </dgm:pt>
    <dgm:pt modelId="{8C709049-1705-42BF-A98B-9732615DA671}" type="pres">
      <dgm:prSet presAssocID="{69E5D61F-FD12-4CFA-A834-E5820DF42712}" presName="node" presStyleLbl="node1" presStyleIdx="6" presStyleCnt="8" custLinFactNeighborX="586" custLinFactNeighborY="22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585340-0FA0-427A-9BA3-CD1B5D3C3FA4}" type="pres">
      <dgm:prSet presAssocID="{75D4FDB5-8276-4E64-8868-BD239293A481}" presName="sibTrans" presStyleCnt="0"/>
      <dgm:spPr/>
    </dgm:pt>
    <dgm:pt modelId="{4094A42A-485D-4506-9743-ADBF95457CB0}" type="pres">
      <dgm:prSet presAssocID="{2AD27EE7-B51F-4D93-B647-C7DF3B8D364E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B2DC6F-AE0A-4FD8-9022-D09DCE9CB454}" srcId="{81B0FFA6-72B6-4929-BD07-5C5A6CB8D9C1}" destId="{2AD27EE7-B51F-4D93-B647-C7DF3B8D364E}" srcOrd="7" destOrd="0" parTransId="{3EF07AF5-B2F9-42A5-97F8-9329111C9015}" sibTransId="{4FA6CB74-C9AB-4F0E-B965-A70D34C9520C}"/>
    <dgm:cxn modelId="{BD1E36D6-C0B0-4B97-BFC9-61D33DCC265F}" type="presOf" srcId="{2AD27EE7-B51F-4D93-B647-C7DF3B8D364E}" destId="{4094A42A-485D-4506-9743-ADBF95457CB0}" srcOrd="0" destOrd="0" presId="urn:microsoft.com/office/officeart/2005/8/layout/default#1"/>
    <dgm:cxn modelId="{BD2FA7CC-0D06-453E-8444-9C966FF59DD8}" type="presOf" srcId="{1BEC2162-C0DD-487D-9F11-62F89A3ABEBE}" destId="{DBB5E9AF-3A68-4EFC-AF50-1B790849084C}" srcOrd="0" destOrd="0" presId="urn:microsoft.com/office/officeart/2005/8/layout/default#1"/>
    <dgm:cxn modelId="{8BD88B13-8FE0-4814-98E1-A5B0024C2EB2}" srcId="{81B0FFA6-72B6-4929-BD07-5C5A6CB8D9C1}" destId="{A31ACA9F-B282-4F41-B114-3A6398F1E3DB}" srcOrd="4" destOrd="0" parTransId="{FDE35BC3-482F-47B4-B6CA-6CDD265EF407}" sibTransId="{C2F5DA4F-197D-4ED6-8FBA-64A181A7F61F}"/>
    <dgm:cxn modelId="{D9ACCBDA-D49B-4440-BD69-502CBB471ECF}" srcId="{81B0FFA6-72B6-4929-BD07-5C5A6CB8D9C1}" destId="{FB78FB9A-682F-4AAA-A379-F93587D52A4E}" srcOrd="1" destOrd="0" parTransId="{294DC816-91DD-4807-9C9B-05841E33D3CC}" sibTransId="{614C3068-D598-481F-980C-F3B7D8845646}"/>
    <dgm:cxn modelId="{1AE5DFE6-EFB0-4D79-BB99-71DD5482FAE9}" type="presOf" srcId="{A31ACA9F-B282-4F41-B114-3A6398F1E3DB}" destId="{17B63B6B-FC2F-49E9-B874-D406609FA3AA}" srcOrd="0" destOrd="0" presId="urn:microsoft.com/office/officeart/2005/8/layout/default#1"/>
    <dgm:cxn modelId="{80176044-C74C-4F0A-B0C0-11136496E868}" type="presOf" srcId="{D8B425CF-87B4-4D65-B5B0-C582BAFF34EA}" destId="{C71F89BA-1599-43EB-B0C1-370607D15603}" srcOrd="0" destOrd="0" presId="urn:microsoft.com/office/officeart/2005/8/layout/default#1"/>
    <dgm:cxn modelId="{9596C3BA-610B-46E2-98C4-2132C192C312}" type="presOf" srcId="{81B0FFA6-72B6-4929-BD07-5C5A6CB8D9C1}" destId="{D67CBD98-873F-4F71-8BF1-29C4CE7009D8}" srcOrd="0" destOrd="0" presId="urn:microsoft.com/office/officeart/2005/8/layout/default#1"/>
    <dgm:cxn modelId="{441CB354-5891-4FA5-96B9-09A49C259F4C}" type="presOf" srcId="{8261D148-8178-45BC-A2DC-D50392818BDC}" destId="{50A624AD-B10E-4C0B-9E57-371F3F9B5323}" srcOrd="0" destOrd="0" presId="urn:microsoft.com/office/officeart/2005/8/layout/default#1"/>
    <dgm:cxn modelId="{490388B8-6F33-4E99-ACEB-AF73F7CF0B57}" srcId="{81B0FFA6-72B6-4929-BD07-5C5A6CB8D9C1}" destId="{4A8A92E8-B2D2-40BC-876C-591876A20F7B}" srcOrd="2" destOrd="0" parTransId="{9408CFDA-395E-4979-A41B-966A51DA4FD9}" sibTransId="{44F4A8D7-B2DE-4FE5-9C07-A2309EA552DC}"/>
    <dgm:cxn modelId="{7AF78443-19D9-489B-9446-FC77BB8AB5F7}" srcId="{81B0FFA6-72B6-4929-BD07-5C5A6CB8D9C1}" destId="{1BEC2162-C0DD-487D-9F11-62F89A3ABEBE}" srcOrd="5" destOrd="0" parTransId="{9A3AB8D8-F628-4934-A218-46168BBAE0B4}" sibTransId="{6DF5F7A8-D7E8-4FA8-BACC-E0C706534D2C}"/>
    <dgm:cxn modelId="{34F5933F-A030-4E49-944A-F5D0E7F58901}" srcId="{81B0FFA6-72B6-4929-BD07-5C5A6CB8D9C1}" destId="{69E5D61F-FD12-4CFA-A834-E5820DF42712}" srcOrd="6" destOrd="0" parTransId="{6014F7E2-6171-49A6-8F0A-D5B05F2D454E}" sibTransId="{75D4FDB5-8276-4E64-8868-BD239293A481}"/>
    <dgm:cxn modelId="{DB359ACD-76C1-4825-BF82-A9B131D205C7}" srcId="{81B0FFA6-72B6-4929-BD07-5C5A6CB8D9C1}" destId="{8261D148-8178-45BC-A2DC-D50392818BDC}" srcOrd="0" destOrd="0" parTransId="{D7FE15BB-0AD2-41DE-B533-1F2610179A78}" sibTransId="{E670D334-881A-4A55-AE5E-FE0D28CD49C9}"/>
    <dgm:cxn modelId="{BF62672B-366A-454B-8B4A-F1E196F28DC9}" type="presOf" srcId="{69E5D61F-FD12-4CFA-A834-E5820DF42712}" destId="{8C709049-1705-42BF-A98B-9732615DA671}" srcOrd="0" destOrd="0" presId="urn:microsoft.com/office/officeart/2005/8/layout/default#1"/>
    <dgm:cxn modelId="{224E5E60-8B5B-47CF-8C5B-610FC11020A9}" type="presOf" srcId="{4A8A92E8-B2D2-40BC-876C-591876A20F7B}" destId="{E27A75C9-5C58-4060-B7D1-AADBAF4DF021}" srcOrd="0" destOrd="0" presId="urn:microsoft.com/office/officeart/2005/8/layout/default#1"/>
    <dgm:cxn modelId="{0D53B9DC-A772-43F8-9480-EBB2F28E0985}" type="presOf" srcId="{FB78FB9A-682F-4AAA-A379-F93587D52A4E}" destId="{BB9D9E43-DF19-4F23-8B8C-D5088C7732A3}" srcOrd="0" destOrd="0" presId="urn:microsoft.com/office/officeart/2005/8/layout/default#1"/>
    <dgm:cxn modelId="{ACD374C9-CDF8-4481-8BD7-8012F45D9D0F}" srcId="{81B0FFA6-72B6-4929-BD07-5C5A6CB8D9C1}" destId="{D8B425CF-87B4-4D65-B5B0-C582BAFF34EA}" srcOrd="3" destOrd="0" parTransId="{01DF5379-7ED6-48BC-BD77-CC9FB78354EA}" sibTransId="{BDC252F9-F624-488C-8DDB-6438AD226050}"/>
    <dgm:cxn modelId="{A97D48F7-2623-4D7F-9A63-3A11C429C28F}" type="presParOf" srcId="{D67CBD98-873F-4F71-8BF1-29C4CE7009D8}" destId="{50A624AD-B10E-4C0B-9E57-371F3F9B5323}" srcOrd="0" destOrd="0" presId="urn:microsoft.com/office/officeart/2005/8/layout/default#1"/>
    <dgm:cxn modelId="{258CA169-BE75-449D-A0AA-786B42A9F736}" type="presParOf" srcId="{D67CBD98-873F-4F71-8BF1-29C4CE7009D8}" destId="{AB21CA05-0E9F-4D0D-A398-FD6E62BB9F1F}" srcOrd="1" destOrd="0" presId="urn:microsoft.com/office/officeart/2005/8/layout/default#1"/>
    <dgm:cxn modelId="{20D7B097-5CEA-4414-9963-D580406B8C93}" type="presParOf" srcId="{D67CBD98-873F-4F71-8BF1-29C4CE7009D8}" destId="{BB9D9E43-DF19-4F23-8B8C-D5088C7732A3}" srcOrd="2" destOrd="0" presId="urn:microsoft.com/office/officeart/2005/8/layout/default#1"/>
    <dgm:cxn modelId="{D51390AC-E89C-45E6-94A8-F4900757EB45}" type="presParOf" srcId="{D67CBD98-873F-4F71-8BF1-29C4CE7009D8}" destId="{75A19F09-DE59-4863-A37B-4A7FF7701CA5}" srcOrd="3" destOrd="0" presId="urn:microsoft.com/office/officeart/2005/8/layout/default#1"/>
    <dgm:cxn modelId="{18124BA9-752D-46B1-832C-3DE070D49D10}" type="presParOf" srcId="{D67CBD98-873F-4F71-8BF1-29C4CE7009D8}" destId="{E27A75C9-5C58-4060-B7D1-AADBAF4DF021}" srcOrd="4" destOrd="0" presId="urn:microsoft.com/office/officeart/2005/8/layout/default#1"/>
    <dgm:cxn modelId="{350DD793-7015-44E2-A02D-938C56BA3364}" type="presParOf" srcId="{D67CBD98-873F-4F71-8BF1-29C4CE7009D8}" destId="{8AC4FEEE-46B2-4591-A79B-D26447671A91}" srcOrd="5" destOrd="0" presId="urn:microsoft.com/office/officeart/2005/8/layout/default#1"/>
    <dgm:cxn modelId="{E57EE981-82D0-4C62-82F6-A5C29C4FADD0}" type="presParOf" srcId="{D67CBD98-873F-4F71-8BF1-29C4CE7009D8}" destId="{C71F89BA-1599-43EB-B0C1-370607D15603}" srcOrd="6" destOrd="0" presId="urn:microsoft.com/office/officeart/2005/8/layout/default#1"/>
    <dgm:cxn modelId="{2DDCFEFF-03B1-4C0B-BD8C-199F1A2906F3}" type="presParOf" srcId="{D67CBD98-873F-4F71-8BF1-29C4CE7009D8}" destId="{7898642C-688F-4D6F-838E-460613FEC85B}" srcOrd="7" destOrd="0" presId="urn:microsoft.com/office/officeart/2005/8/layout/default#1"/>
    <dgm:cxn modelId="{CFE3505D-F5FD-4FC2-AEFB-BA8711F3DF3E}" type="presParOf" srcId="{D67CBD98-873F-4F71-8BF1-29C4CE7009D8}" destId="{17B63B6B-FC2F-49E9-B874-D406609FA3AA}" srcOrd="8" destOrd="0" presId="urn:microsoft.com/office/officeart/2005/8/layout/default#1"/>
    <dgm:cxn modelId="{CB643A35-A21A-45D8-A6A1-F74770492B4D}" type="presParOf" srcId="{D67CBD98-873F-4F71-8BF1-29C4CE7009D8}" destId="{207C75F9-3361-45B3-81FA-6163B83DCA2F}" srcOrd="9" destOrd="0" presId="urn:microsoft.com/office/officeart/2005/8/layout/default#1"/>
    <dgm:cxn modelId="{AC446648-2DA0-4C18-B36E-27B35053BE2F}" type="presParOf" srcId="{D67CBD98-873F-4F71-8BF1-29C4CE7009D8}" destId="{DBB5E9AF-3A68-4EFC-AF50-1B790849084C}" srcOrd="10" destOrd="0" presId="urn:microsoft.com/office/officeart/2005/8/layout/default#1"/>
    <dgm:cxn modelId="{7F541EEB-7194-4747-83B5-F9D9E7B91572}" type="presParOf" srcId="{D67CBD98-873F-4F71-8BF1-29C4CE7009D8}" destId="{CF3FB618-647A-4367-B481-D1F1176BAC60}" srcOrd="11" destOrd="0" presId="urn:microsoft.com/office/officeart/2005/8/layout/default#1"/>
    <dgm:cxn modelId="{725EA0B6-3B52-408E-8CC2-8A662C8E8E96}" type="presParOf" srcId="{D67CBD98-873F-4F71-8BF1-29C4CE7009D8}" destId="{8C709049-1705-42BF-A98B-9732615DA671}" srcOrd="12" destOrd="0" presId="urn:microsoft.com/office/officeart/2005/8/layout/default#1"/>
    <dgm:cxn modelId="{8007B92B-86C3-4ABB-A6AD-8FB4F7F79A0A}" type="presParOf" srcId="{D67CBD98-873F-4F71-8BF1-29C4CE7009D8}" destId="{ED585340-0FA0-427A-9BA3-CD1B5D3C3FA4}" srcOrd="13" destOrd="0" presId="urn:microsoft.com/office/officeart/2005/8/layout/default#1"/>
    <dgm:cxn modelId="{F3CACB21-326B-4534-BA22-D164ABDF1B8C}" type="presParOf" srcId="{D67CBD98-873F-4F71-8BF1-29C4CE7009D8}" destId="{4094A42A-485D-4506-9743-ADBF95457CB0}" srcOrd="1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6ADAD2-C1E6-46D8-B8D5-1C84263A68B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IQ"/>
        </a:p>
      </dgm:t>
    </dgm:pt>
    <dgm:pt modelId="{DCC7548D-1074-4578-A2E6-FB823A508C46}">
      <dgm:prSet custT="1"/>
      <dgm:spPr>
        <a:solidFill>
          <a:schemeClr val="bg1"/>
        </a:solidFill>
      </dgm:spPr>
      <dgm:t>
        <a:bodyPr/>
        <a:lstStyle/>
        <a:p>
          <a:pPr algn="l" rtl="1"/>
          <a:r>
            <a:rPr lang="en-US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single preganglionic fiber usually synapse with several postganglionic N.</a:t>
          </a:r>
        </a:p>
        <a:p>
          <a:pPr algn="l" rtl="1"/>
          <a:r>
            <a:rPr lang="en-US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The </a:t>
          </a:r>
          <a:r>
            <a:rPr lang="en-US" sz="28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postgang</a:t>
          </a:r>
          <a:r>
            <a:rPr lang="en-US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Fibers are long &amp; has many branches projecting to several visceral organs.</a:t>
          </a:r>
          <a:endParaRPr lang="ar-IQ" sz="2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6FD053-2DE9-45DB-AF2E-8909C25FEF9C}" type="parTrans" cxnId="{CB4C0AF7-061D-47E5-A85C-358B4BFB5815}">
      <dgm:prSet/>
      <dgm:spPr/>
      <dgm:t>
        <a:bodyPr/>
        <a:lstStyle/>
        <a:p>
          <a:pPr rtl="1"/>
          <a:endParaRPr lang="ar-IQ"/>
        </a:p>
      </dgm:t>
    </dgm:pt>
    <dgm:pt modelId="{91561BC7-0DD4-4F4A-ABF1-8F3487DD24D4}" type="sibTrans" cxnId="{CB4C0AF7-061D-47E5-A85C-358B4BFB5815}">
      <dgm:prSet/>
      <dgm:spPr/>
      <dgm:t>
        <a:bodyPr/>
        <a:lstStyle/>
        <a:p>
          <a:pPr rtl="1"/>
          <a:endParaRPr lang="ar-IQ"/>
        </a:p>
      </dgm:t>
    </dgm:pt>
    <dgm:pt modelId="{77DB4EBB-5288-4115-A6D5-38CEE72F42F0}">
      <dgm:prSet custT="1"/>
      <dgm:spPr>
        <a:solidFill>
          <a:schemeClr val="bg1"/>
        </a:solidFill>
      </dgm:spPr>
      <dgm:t>
        <a:bodyPr/>
        <a:lstStyle/>
        <a:p>
          <a:pPr algn="l" rtl="1"/>
          <a:r>
            <a:rPr lang="en-US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Neuronal reuptake of N.E. is incomplete</a:t>
          </a:r>
          <a:endParaRPr lang="ar-IQ" sz="3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5B58BA-1727-49F3-AA7E-D4907FD3FCFF}" type="parTrans" cxnId="{20FDB921-2C5D-472C-923B-2543B516380B}">
      <dgm:prSet/>
      <dgm:spPr/>
      <dgm:t>
        <a:bodyPr/>
        <a:lstStyle/>
        <a:p>
          <a:pPr rtl="1"/>
          <a:endParaRPr lang="ar-IQ"/>
        </a:p>
      </dgm:t>
    </dgm:pt>
    <dgm:pt modelId="{5915C477-DBF6-4CFB-9C60-3E663A1A5EEC}" type="sibTrans" cxnId="{20FDB921-2C5D-472C-923B-2543B516380B}">
      <dgm:prSet/>
      <dgm:spPr/>
      <dgm:t>
        <a:bodyPr/>
        <a:lstStyle/>
        <a:p>
          <a:pPr rtl="1"/>
          <a:endParaRPr lang="ar-IQ"/>
        </a:p>
      </dgm:t>
    </dgm:pt>
    <dgm:pt modelId="{0552C4FB-92C8-4DD6-9C84-A5F6F345B4AE}">
      <dgm:prSet custT="1"/>
      <dgm:spPr>
        <a:solidFill>
          <a:schemeClr val="bg1"/>
        </a:solidFill>
      </dgm:spPr>
      <dgm:t>
        <a:bodyPr/>
        <a:lstStyle/>
        <a:p>
          <a:pPr algn="ctr" rtl="1"/>
          <a:r>
            <a:rPr lang="en-US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Activation of the adrenal medulla</a:t>
          </a:r>
          <a:endParaRPr lang="ar-IQ" sz="3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98BEE5-C865-475F-9AB6-11625E8A7657}" type="sibTrans" cxnId="{1CF684E5-D2C0-45DC-A75B-70B6C14EFF91}">
      <dgm:prSet/>
      <dgm:spPr/>
      <dgm:t>
        <a:bodyPr/>
        <a:lstStyle/>
        <a:p>
          <a:pPr rtl="1"/>
          <a:endParaRPr lang="ar-IQ"/>
        </a:p>
      </dgm:t>
    </dgm:pt>
    <dgm:pt modelId="{68D7E784-2AB9-4E11-8E82-0E75AF995AF0}" type="parTrans" cxnId="{1CF684E5-D2C0-45DC-A75B-70B6C14EFF91}">
      <dgm:prSet/>
      <dgm:spPr/>
      <dgm:t>
        <a:bodyPr/>
        <a:lstStyle/>
        <a:p>
          <a:pPr rtl="1"/>
          <a:endParaRPr lang="ar-IQ"/>
        </a:p>
      </dgm:t>
    </dgm:pt>
    <dgm:pt modelId="{8007CA92-94AA-4747-9AB7-0B458D2EDF93}" type="pres">
      <dgm:prSet presAssocID="{996ADAD2-C1E6-46D8-B8D5-1C84263A68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4BEBD8E3-6B99-48D5-AF2C-13600FB5E003}" type="pres">
      <dgm:prSet presAssocID="{DCC7548D-1074-4578-A2E6-FB823A508C46}" presName="parentLin" presStyleCnt="0"/>
      <dgm:spPr/>
    </dgm:pt>
    <dgm:pt modelId="{D8B52C43-25AD-407B-8AEA-0BFC49E6F465}" type="pres">
      <dgm:prSet presAssocID="{DCC7548D-1074-4578-A2E6-FB823A508C46}" presName="parentLeftMargin" presStyleLbl="node1" presStyleIdx="0" presStyleCnt="3"/>
      <dgm:spPr/>
      <dgm:t>
        <a:bodyPr/>
        <a:lstStyle/>
        <a:p>
          <a:pPr rtl="1"/>
          <a:endParaRPr lang="ar-IQ"/>
        </a:p>
      </dgm:t>
    </dgm:pt>
    <dgm:pt modelId="{B6353B54-7187-41DC-B51F-6691AC6798C5}" type="pres">
      <dgm:prSet presAssocID="{DCC7548D-1074-4578-A2E6-FB823A508C46}" presName="parentText" presStyleLbl="node1" presStyleIdx="0" presStyleCnt="3" custScaleX="144113" custScaleY="167536" custLinFactNeighborX="-61854" custLinFactNeighborY="2596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100C8C62-6244-4131-A682-6CD0439AA298}" type="pres">
      <dgm:prSet presAssocID="{DCC7548D-1074-4578-A2E6-FB823A508C46}" presName="negativeSpace" presStyleCnt="0"/>
      <dgm:spPr/>
    </dgm:pt>
    <dgm:pt modelId="{2A5507DD-1C36-4D80-94DD-42895693D161}" type="pres">
      <dgm:prSet presAssocID="{DCC7548D-1074-4578-A2E6-FB823A508C46}" presName="childText" presStyleLbl="conFgAcc1" presStyleIdx="0" presStyleCnt="3">
        <dgm:presLayoutVars>
          <dgm:bulletEnabled val="1"/>
        </dgm:presLayoutVars>
      </dgm:prSet>
      <dgm:spPr/>
    </dgm:pt>
    <dgm:pt modelId="{27A93198-9F27-4366-98B0-CAA8F7272F0F}" type="pres">
      <dgm:prSet presAssocID="{91561BC7-0DD4-4F4A-ABF1-8F3487DD24D4}" presName="spaceBetweenRectangles" presStyleCnt="0"/>
      <dgm:spPr/>
    </dgm:pt>
    <dgm:pt modelId="{20451EA8-B32A-4ED5-AE5C-5C535C133AC7}" type="pres">
      <dgm:prSet presAssocID="{77DB4EBB-5288-4115-A6D5-38CEE72F42F0}" presName="parentLin" presStyleCnt="0"/>
      <dgm:spPr/>
    </dgm:pt>
    <dgm:pt modelId="{C638E32C-B598-4E7D-AFE6-D5C84699379A}" type="pres">
      <dgm:prSet presAssocID="{77DB4EBB-5288-4115-A6D5-38CEE72F42F0}" presName="parentLeftMargin" presStyleLbl="node1" presStyleIdx="0" presStyleCnt="3"/>
      <dgm:spPr/>
      <dgm:t>
        <a:bodyPr/>
        <a:lstStyle/>
        <a:p>
          <a:pPr rtl="1"/>
          <a:endParaRPr lang="ar-IQ"/>
        </a:p>
      </dgm:t>
    </dgm:pt>
    <dgm:pt modelId="{426EB174-1EE3-4530-B44C-FEAF04685E92}" type="pres">
      <dgm:prSet presAssocID="{77DB4EBB-5288-4115-A6D5-38CEE72F42F0}" presName="parentText" presStyleLbl="node1" presStyleIdx="1" presStyleCnt="3" custScaleX="134714" custScaleY="107021" custLinFactNeighborX="-11504" custLinFactNeighborY="1922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2EF45BF5-C5B0-46CB-9954-5F68A4E7A4F9}" type="pres">
      <dgm:prSet presAssocID="{77DB4EBB-5288-4115-A6D5-38CEE72F42F0}" presName="negativeSpace" presStyleCnt="0"/>
      <dgm:spPr/>
    </dgm:pt>
    <dgm:pt modelId="{E40659AA-EB13-486B-96DB-6A80D97D569A}" type="pres">
      <dgm:prSet presAssocID="{77DB4EBB-5288-4115-A6D5-38CEE72F42F0}" presName="childText" presStyleLbl="conFgAcc1" presStyleIdx="1" presStyleCnt="3">
        <dgm:presLayoutVars>
          <dgm:bulletEnabled val="1"/>
        </dgm:presLayoutVars>
      </dgm:prSet>
      <dgm:spPr/>
    </dgm:pt>
    <dgm:pt modelId="{C3CD162A-364A-4631-884C-51CB0000A943}" type="pres">
      <dgm:prSet presAssocID="{5915C477-DBF6-4CFB-9C60-3E663A1A5EEC}" presName="spaceBetweenRectangles" presStyleCnt="0"/>
      <dgm:spPr/>
    </dgm:pt>
    <dgm:pt modelId="{F3AB27F6-AA81-47ED-A020-BBA6FB108529}" type="pres">
      <dgm:prSet presAssocID="{0552C4FB-92C8-4DD6-9C84-A5F6F345B4AE}" presName="parentLin" presStyleCnt="0"/>
      <dgm:spPr/>
    </dgm:pt>
    <dgm:pt modelId="{4C13EAC4-953E-4874-94C7-09DCC7F5CD67}" type="pres">
      <dgm:prSet presAssocID="{0552C4FB-92C8-4DD6-9C84-A5F6F345B4AE}" presName="parentLeftMargin" presStyleLbl="node1" presStyleIdx="1" presStyleCnt="3"/>
      <dgm:spPr/>
      <dgm:t>
        <a:bodyPr/>
        <a:lstStyle/>
        <a:p>
          <a:pPr rtl="1"/>
          <a:endParaRPr lang="ar-IQ"/>
        </a:p>
      </dgm:t>
    </dgm:pt>
    <dgm:pt modelId="{75616312-A159-4DFC-B525-444D4FD93F8E}" type="pres">
      <dgm:prSet presAssocID="{0552C4FB-92C8-4DD6-9C84-A5F6F345B4AE}" presName="parentText" presStyleLbl="node1" presStyleIdx="2" presStyleCnt="3" custScaleX="129964" custScaleY="117265" custLinFactNeighborX="-20086" custLinFactNeighborY="1550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70BAA570-5BE5-4B1B-9052-5D5FD8D493EE}" type="pres">
      <dgm:prSet presAssocID="{0552C4FB-92C8-4DD6-9C84-A5F6F345B4AE}" presName="negativeSpace" presStyleCnt="0"/>
      <dgm:spPr/>
    </dgm:pt>
    <dgm:pt modelId="{9C387399-9E77-4B5B-9547-900935846736}" type="pres">
      <dgm:prSet presAssocID="{0552C4FB-92C8-4DD6-9C84-A5F6F345B4A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8EDCEA8-CAFE-4E99-81B3-A7357719C86F}" type="presOf" srcId="{DCC7548D-1074-4578-A2E6-FB823A508C46}" destId="{D8B52C43-25AD-407B-8AEA-0BFC49E6F465}" srcOrd="0" destOrd="0" presId="urn:microsoft.com/office/officeart/2005/8/layout/list1"/>
    <dgm:cxn modelId="{4E50DA35-7C39-4CBF-A495-93324CF1F1C1}" type="presOf" srcId="{0552C4FB-92C8-4DD6-9C84-A5F6F345B4AE}" destId="{4C13EAC4-953E-4874-94C7-09DCC7F5CD67}" srcOrd="0" destOrd="0" presId="urn:microsoft.com/office/officeart/2005/8/layout/list1"/>
    <dgm:cxn modelId="{F855F343-C552-4F8B-9333-4BEEAD05E455}" type="presOf" srcId="{77DB4EBB-5288-4115-A6D5-38CEE72F42F0}" destId="{C638E32C-B598-4E7D-AFE6-D5C84699379A}" srcOrd="0" destOrd="0" presId="urn:microsoft.com/office/officeart/2005/8/layout/list1"/>
    <dgm:cxn modelId="{C0A3A896-2BFD-4406-B170-2E792732DBDD}" type="presOf" srcId="{996ADAD2-C1E6-46D8-B8D5-1C84263A68BD}" destId="{8007CA92-94AA-4747-9AB7-0B458D2EDF93}" srcOrd="0" destOrd="0" presId="urn:microsoft.com/office/officeart/2005/8/layout/list1"/>
    <dgm:cxn modelId="{BDDFFCF4-5AF2-4D18-BA54-28CA0547901D}" type="presOf" srcId="{77DB4EBB-5288-4115-A6D5-38CEE72F42F0}" destId="{426EB174-1EE3-4530-B44C-FEAF04685E92}" srcOrd="1" destOrd="0" presId="urn:microsoft.com/office/officeart/2005/8/layout/list1"/>
    <dgm:cxn modelId="{3040F24D-8DF5-4F38-92FC-46F45F718ACC}" type="presOf" srcId="{DCC7548D-1074-4578-A2E6-FB823A508C46}" destId="{B6353B54-7187-41DC-B51F-6691AC6798C5}" srcOrd="1" destOrd="0" presId="urn:microsoft.com/office/officeart/2005/8/layout/list1"/>
    <dgm:cxn modelId="{CB4C0AF7-061D-47E5-A85C-358B4BFB5815}" srcId="{996ADAD2-C1E6-46D8-B8D5-1C84263A68BD}" destId="{DCC7548D-1074-4578-A2E6-FB823A508C46}" srcOrd="0" destOrd="0" parTransId="{9C6FD053-2DE9-45DB-AF2E-8909C25FEF9C}" sibTransId="{91561BC7-0DD4-4F4A-ABF1-8F3487DD24D4}"/>
    <dgm:cxn modelId="{40852D0D-97C3-4DA7-85DC-D211B3673096}" type="presOf" srcId="{0552C4FB-92C8-4DD6-9C84-A5F6F345B4AE}" destId="{75616312-A159-4DFC-B525-444D4FD93F8E}" srcOrd="1" destOrd="0" presId="urn:microsoft.com/office/officeart/2005/8/layout/list1"/>
    <dgm:cxn modelId="{20FDB921-2C5D-472C-923B-2543B516380B}" srcId="{996ADAD2-C1E6-46D8-B8D5-1C84263A68BD}" destId="{77DB4EBB-5288-4115-A6D5-38CEE72F42F0}" srcOrd="1" destOrd="0" parTransId="{B25B58BA-1727-49F3-AA7E-D4907FD3FCFF}" sibTransId="{5915C477-DBF6-4CFB-9C60-3E663A1A5EEC}"/>
    <dgm:cxn modelId="{1CF684E5-D2C0-45DC-A75B-70B6C14EFF91}" srcId="{996ADAD2-C1E6-46D8-B8D5-1C84263A68BD}" destId="{0552C4FB-92C8-4DD6-9C84-A5F6F345B4AE}" srcOrd="2" destOrd="0" parTransId="{68D7E784-2AB9-4E11-8E82-0E75AF995AF0}" sibTransId="{7798BEE5-C865-475F-9AB6-11625E8A7657}"/>
    <dgm:cxn modelId="{A307021E-503F-44C1-8F5E-512D26B322F8}" type="presParOf" srcId="{8007CA92-94AA-4747-9AB7-0B458D2EDF93}" destId="{4BEBD8E3-6B99-48D5-AF2C-13600FB5E003}" srcOrd="0" destOrd="0" presId="urn:microsoft.com/office/officeart/2005/8/layout/list1"/>
    <dgm:cxn modelId="{FAAFE0EA-B6CF-4671-A785-EC3C0F01074B}" type="presParOf" srcId="{4BEBD8E3-6B99-48D5-AF2C-13600FB5E003}" destId="{D8B52C43-25AD-407B-8AEA-0BFC49E6F465}" srcOrd="0" destOrd="0" presId="urn:microsoft.com/office/officeart/2005/8/layout/list1"/>
    <dgm:cxn modelId="{A6D2B8D4-558A-4DAF-BD7F-85A1C1B3352A}" type="presParOf" srcId="{4BEBD8E3-6B99-48D5-AF2C-13600FB5E003}" destId="{B6353B54-7187-41DC-B51F-6691AC6798C5}" srcOrd="1" destOrd="0" presId="urn:microsoft.com/office/officeart/2005/8/layout/list1"/>
    <dgm:cxn modelId="{D4C9AC1C-C09C-4D20-B3F4-5EB133E04555}" type="presParOf" srcId="{8007CA92-94AA-4747-9AB7-0B458D2EDF93}" destId="{100C8C62-6244-4131-A682-6CD0439AA298}" srcOrd="1" destOrd="0" presId="urn:microsoft.com/office/officeart/2005/8/layout/list1"/>
    <dgm:cxn modelId="{25698E88-FD0D-44DB-A36C-247203E1C942}" type="presParOf" srcId="{8007CA92-94AA-4747-9AB7-0B458D2EDF93}" destId="{2A5507DD-1C36-4D80-94DD-42895693D161}" srcOrd="2" destOrd="0" presId="urn:microsoft.com/office/officeart/2005/8/layout/list1"/>
    <dgm:cxn modelId="{5D66CB86-3253-42EC-A059-2849BFE486A2}" type="presParOf" srcId="{8007CA92-94AA-4747-9AB7-0B458D2EDF93}" destId="{27A93198-9F27-4366-98B0-CAA8F7272F0F}" srcOrd="3" destOrd="0" presId="urn:microsoft.com/office/officeart/2005/8/layout/list1"/>
    <dgm:cxn modelId="{AB9EF08F-6743-40EA-BEAD-AFE88053B360}" type="presParOf" srcId="{8007CA92-94AA-4747-9AB7-0B458D2EDF93}" destId="{20451EA8-B32A-4ED5-AE5C-5C535C133AC7}" srcOrd="4" destOrd="0" presId="urn:microsoft.com/office/officeart/2005/8/layout/list1"/>
    <dgm:cxn modelId="{7CE894A3-CD40-47C7-9B61-040CE2EBDCBD}" type="presParOf" srcId="{20451EA8-B32A-4ED5-AE5C-5C535C133AC7}" destId="{C638E32C-B598-4E7D-AFE6-D5C84699379A}" srcOrd="0" destOrd="0" presId="urn:microsoft.com/office/officeart/2005/8/layout/list1"/>
    <dgm:cxn modelId="{0A9482C1-9259-4202-8C54-E7E039B0A506}" type="presParOf" srcId="{20451EA8-B32A-4ED5-AE5C-5C535C133AC7}" destId="{426EB174-1EE3-4530-B44C-FEAF04685E92}" srcOrd="1" destOrd="0" presId="urn:microsoft.com/office/officeart/2005/8/layout/list1"/>
    <dgm:cxn modelId="{72D83366-918A-4937-B37C-29E85056FD46}" type="presParOf" srcId="{8007CA92-94AA-4747-9AB7-0B458D2EDF93}" destId="{2EF45BF5-C5B0-46CB-9954-5F68A4E7A4F9}" srcOrd="5" destOrd="0" presId="urn:microsoft.com/office/officeart/2005/8/layout/list1"/>
    <dgm:cxn modelId="{E84F711A-3B9A-4491-86A2-9D538F494959}" type="presParOf" srcId="{8007CA92-94AA-4747-9AB7-0B458D2EDF93}" destId="{E40659AA-EB13-486B-96DB-6A80D97D569A}" srcOrd="6" destOrd="0" presId="urn:microsoft.com/office/officeart/2005/8/layout/list1"/>
    <dgm:cxn modelId="{5F8E35CA-2D5A-437F-BEA2-D2406FACABCC}" type="presParOf" srcId="{8007CA92-94AA-4747-9AB7-0B458D2EDF93}" destId="{C3CD162A-364A-4631-884C-51CB0000A943}" srcOrd="7" destOrd="0" presId="urn:microsoft.com/office/officeart/2005/8/layout/list1"/>
    <dgm:cxn modelId="{5FDFEE1F-FCAF-4477-AED3-1AD84FB3E40D}" type="presParOf" srcId="{8007CA92-94AA-4747-9AB7-0B458D2EDF93}" destId="{F3AB27F6-AA81-47ED-A020-BBA6FB108529}" srcOrd="8" destOrd="0" presId="urn:microsoft.com/office/officeart/2005/8/layout/list1"/>
    <dgm:cxn modelId="{3D935A5D-98FA-4BE9-8622-B80473F8AF2E}" type="presParOf" srcId="{F3AB27F6-AA81-47ED-A020-BBA6FB108529}" destId="{4C13EAC4-953E-4874-94C7-09DCC7F5CD67}" srcOrd="0" destOrd="0" presId="urn:microsoft.com/office/officeart/2005/8/layout/list1"/>
    <dgm:cxn modelId="{A863A5CD-2203-4879-8C72-47CE24F030DE}" type="presParOf" srcId="{F3AB27F6-AA81-47ED-A020-BBA6FB108529}" destId="{75616312-A159-4DFC-B525-444D4FD93F8E}" srcOrd="1" destOrd="0" presId="urn:microsoft.com/office/officeart/2005/8/layout/list1"/>
    <dgm:cxn modelId="{0F7E9727-9C28-4206-844F-1F0B1FAAAF47}" type="presParOf" srcId="{8007CA92-94AA-4747-9AB7-0B458D2EDF93}" destId="{70BAA570-5BE5-4B1B-9052-5D5FD8D493EE}" srcOrd="9" destOrd="0" presId="urn:microsoft.com/office/officeart/2005/8/layout/list1"/>
    <dgm:cxn modelId="{B528C9BC-DFBA-407F-8501-89065F4FA350}" type="presParOf" srcId="{8007CA92-94AA-4747-9AB7-0B458D2EDF93}" destId="{9C387399-9E77-4B5B-9547-90093584673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6ADAD2-C1E6-46D8-B8D5-1C84263A68B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IQ"/>
        </a:p>
      </dgm:t>
    </dgm:pt>
    <dgm:pt modelId="{DCC7548D-1074-4578-A2E6-FB823A508C46}">
      <dgm:prSet custT="1"/>
      <dgm:spPr>
        <a:solidFill>
          <a:schemeClr val="bg1"/>
        </a:solidFill>
      </dgm:spPr>
      <dgm:t>
        <a:bodyPr/>
        <a:lstStyle/>
        <a:p>
          <a:pPr algn="l" rtl="0"/>
          <a:r>
            <a:rPr lang="en-US" sz="2800" b="0" i="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parasympathetic  preganglionic  Axons have very little branches and go directly to parasympathetic Ganglia.</a:t>
          </a:r>
        </a:p>
      </dgm:t>
    </dgm:pt>
    <dgm:pt modelId="{9C6FD053-2DE9-45DB-AF2E-8909C25FEF9C}" type="parTrans" cxnId="{CB4C0AF7-061D-47E5-A85C-358B4BFB5815}">
      <dgm:prSet/>
      <dgm:spPr/>
      <dgm:t>
        <a:bodyPr/>
        <a:lstStyle/>
        <a:p>
          <a:pPr rtl="1"/>
          <a:endParaRPr lang="ar-IQ"/>
        </a:p>
      </dgm:t>
    </dgm:pt>
    <dgm:pt modelId="{91561BC7-0DD4-4F4A-ABF1-8F3487DD24D4}" type="sibTrans" cxnId="{CB4C0AF7-061D-47E5-A85C-358B4BFB5815}">
      <dgm:prSet/>
      <dgm:spPr/>
      <dgm:t>
        <a:bodyPr/>
        <a:lstStyle/>
        <a:p>
          <a:pPr rtl="1"/>
          <a:endParaRPr lang="ar-IQ"/>
        </a:p>
      </dgm:t>
    </dgm:pt>
    <dgm:pt modelId="{77DB4EBB-5288-4115-A6D5-38CEE72F42F0}">
      <dgm:prSet custT="1"/>
      <dgm:spPr>
        <a:solidFill>
          <a:schemeClr val="bg1"/>
        </a:solidFill>
      </dgm:spPr>
      <dgm:t>
        <a:bodyPr/>
        <a:lstStyle/>
        <a:p>
          <a:pPr algn="ctr" rtl="1"/>
          <a:r>
            <a: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Ach. Is rapidly destroyed by </a:t>
          </a:r>
          <a:r>
            <a:rPr lang="en-US" sz="3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acetylcholinesterase</a:t>
          </a:r>
          <a:r>
            <a: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enzyme</a:t>
          </a:r>
          <a:r>
            <a: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ar-IQ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5B58BA-1727-49F3-AA7E-D4907FD3FCFF}" type="parTrans" cxnId="{20FDB921-2C5D-472C-923B-2543B516380B}">
      <dgm:prSet/>
      <dgm:spPr/>
      <dgm:t>
        <a:bodyPr/>
        <a:lstStyle/>
        <a:p>
          <a:pPr rtl="1"/>
          <a:endParaRPr lang="ar-IQ"/>
        </a:p>
      </dgm:t>
    </dgm:pt>
    <dgm:pt modelId="{5915C477-DBF6-4CFB-9C60-3E663A1A5EEC}" type="sibTrans" cxnId="{20FDB921-2C5D-472C-923B-2543B516380B}">
      <dgm:prSet/>
      <dgm:spPr/>
      <dgm:t>
        <a:bodyPr/>
        <a:lstStyle/>
        <a:p>
          <a:pPr rtl="1"/>
          <a:endParaRPr lang="ar-IQ"/>
        </a:p>
      </dgm:t>
    </dgm:pt>
    <dgm:pt modelId="{0552C4FB-92C8-4DD6-9C84-A5F6F345B4AE}">
      <dgm:prSet custT="1"/>
      <dgm:spPr>
        <a:solidFill>
          <a:schemeClr val="bg1"/>
        </a:solidFill>
      </dgm:spPr>
      <dgm:t>
        <a:bodyPr/>
        <a:lstStyle/>
        <a:p>
          <a:pPr algn="justLow" rtl="0"/>
          <a:r>
            <a: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Mainly the P.S.N.is activated in response to reflexes according to the need of a particular organ</a:t>
          </a:r>
          <a:endParaRPr lang="ar-IQ" sz="3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98BEE5-C865-475F-9AB6-11625E8A7657}" type="sibTrans" cxnId="{1CF684E5-D2C0-45DC-A75B-70B6C14EFF91}">
      <dgm:prSet/>
      <dgm:spPr/>
      <dgm:t>
        <a:bodyPr/>
        <a:lstStyle/>
        <a:p>
          <a:pPr rtl="1"/>
          <a:endParaRPr lang="ar-IQ"/>
        </a:p>
      </dgm:t>
    </dgm:pt>
    <dgm:pt modelId="{68D7E784-2AB9-4E11-8E82-0E75AF995AF0}" type="parTrans" cxnId="{1CF684E5-D2C0-45DC-A75B-70B6C14EFF91}">
      <dgm:prSet/>
      <dgm:spPr/>
      <dgm:t>
        <a:bodyPr/>
        <a:lstStyle/>
        <a:p>
          <a:pPr rtl="1"/>
          <a:endParaRPr lang="ar-IQ"/>
        </a:p>
      </dgm:t>
    </dgm:pt>
    <dgm:pt modelId="{8007CA92-94AA-4747-9AB7-0B458D2EDF93}" type="pres">
      <dgm:prSet presAssocID="{996ADAD2-C1E6-46D8-B8D5-1C84263A68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4BEBD8E3-6B99-48D5-AF2C-13600FB5E003}" type="pres">
      <dgm:prSet presAssocID="{DCC7548D-1074-4578-A2E6-FB823A508C46}" presName="parentLin" presStyleCnt="0"/>
      <dgm:spPr/>
    </dgm:pt>
    <dgm:pt modelId="{D8B52C43-25AD-407B-8AEA-0BFC49E6F465}" type="pres">
      <dgm:prSet presAssocID="{DCC7548D-1074-4578-A2E6-FB823A508C46}" presName="parentLeftMargin" presStyleLbl="node1" presStyleIdx="0" presStyleCnt="3"/>
      <dgm:spPr/>
      <dgm:t>
        <a:bodyPr/>
        <a:lstStyle/>
        <a:p>
          <a:pPr rtl="1"/>
          <a:endParaRPr lang="ar-IQ"/>
        </a:p>
      </dgm:t>
    </dgm:pt>
    <dgm:pt modelId="{B6353B54-7187-41DC-B51F-6691AC6798C5}" type="pres">
      <dgm:prSet presAssocID="{DCC7548D-1074-4578-A2E6-FB823A508C46}" presName="parentText" presStyleLbl="node1" presStyleIdx="0" presStyleCnt="3" custScaleX="144113" custScaleY="167536" custLinFactNeighborX="-61854" custLinFactNeighborY="2596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100C8C62-6244-4131-A682-6CD0439AA298}" type="pres">
      <dgm:prSet presAssocID="{DCC7548D-1074-4578-A2E6-FB823A508C46}" presName="negativeSpace" presStyleCnt="0"/>
      <dgm:spPr/>
    </dgm:pt>
    <dgm:pt modelId="{2A5507DD-1C36-4D80-94DD-42895693D161}" type="pres">
      <dgm:prSet presAssocID="{DCC7548D-1074-4578-A2E6-FB823A508C46}" presName="childText" presStyleLbl="conFgAcc1" presStyleIdx="0" presStyleCnt="3">
        <dgm:presLayoutVars>
          <dgm:bulletEnabled val="1"/>
        </dgm:presLayoutVars>
      </dgm:prSet>
      <dgm:spPr/>
    </dgm:pt>
    <dgm:pt modelId="{27A93198-9F27-4366-98B0-CAA8F7272F0F}" type="pres">
      <dgm:prSet presAssocID="{91561BC7-0DD4-4F4A-ABF1-8F3487DD24D4}" presName="spaceBetweenRectangles" presStyleCnt="0"/>
      <dgm:spPr/>
    </dgm:pt>
    <dgm:pt modelId="{20451EA8-B32A-4ED5-AE5C-5C535C133AC7}" type="pres">
      <dgm:prSet presAssocID="{77DB4EBB-5288-4115-A6D5-38CEE72F42F0}" presName="parentLin" presStyleCnt="0"/>
      <dgm:spPr/>
    </dgm:pt>
    <dgm:pt modelId="{C638E32C-B598-4E7D-AFE6-D5C84699379A}" type="pres">
      <dgm:prSet presAssocID="{77DB4EBB-5288-4115-A6D5-38CEE72F42F0}" presName="parentLeftMargin" presStyleLbl="node1" presStyleIdx="0" presStyleCnt="3"/>
      <dgm:spPr/>
      <dgm:t>
        <a:bodyPr/>
        <a:lstStyle/>
        <a:p>
          <a:pPr rtl="1"/>
          <a:endParaRPr lang="ar-IQ"/>
        </a:p>
      </dgm:t>
    </dgm:pt>
    <dgm:pt modelId="{426EB174-1EE3-4530-B44C-FEAF04685E92}" type="pres">
      <dgm:prSet presAssocID="{77DB4EBB-5288-4115-A6D5-38CEE72F42F0}" presName="parentText" presStyleLbl="node1" presStyleIdx="1" presStyleCnt="3" custScaleX="132731" custScaleY="107021" custLinFactNeighborX="-11504" custLinFactNeighborY="1922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2EF45BF5-C5B0-46CB-9954-5F68A4E7A4F9}" type="pres">
      <dgm:prSet presAssocID="{77DB4EBB-5288-4115-A6D5-38CEE72F42F0}" presName="negativeSpace" presStyleCnt="0"/>
      <dgm:spPr/>
    </dgm:pt>
    <dgm:pt modelId="{E40659AA-EB13-486B-96DB-6A80D97D569A}" type="pres">
      <dgm:prSet presAssocID="{77DB4EBB-5288-4115-A6D5-38CEE72F42F0}" presName="childText" presStyleLbl="conFgAcc1" presStyleIdx="1" presStyleCnt="3">
        <dgm:presLayoutVars>
          <dgm:bulletEnabled val="1"/>
        </dgm:presLayoutVars>
      </dgm:prSet>
      <dgm:spPr/>
    </dgm:pt>
    <dgm:pt modelId="{C3CD162A-364A-4631-884C-51CB0000A943}" type="pres">
      <dgm:prSet presAssocID="{5915C477-DBF6-4CFB-9C60-3E663A1A5EEC}" presName="spaceBetweenRectangles" presStyleCnt="0"/>
      <dgm:spPr/>
    </dgm:pt>
    <dgm:pt modelId="{F3AB27F6-AA81-47ED-A020-BBA6FB108529}" type="pres">
      <dgm:prSet presAssocID="{0552C4FB-92C8-4DD6-9C84-A5F6F345B4AE}" presName="parentLin" presStyleCnt="0"/>
      <dgm:spPr/>
    </dgm:pt>
    <dgm:pt modelId="{4C13EAC4-953E-4874-94C7-09DCC7F5CD67}" type="pres">
      <dgm:prSet presAssocID="{0552C4FB-92C8-4DD6-9C84-A5F6F345B4AE}" presName="parentLeftMargin" presStyleLbl="node1" presStyleIdx="1" presStyleCnt="3"/>
      <dgm:spPr/>
      <dgm:t>
        <a:bodyPr/>
        <a:lstStyle/>
        <a:p>
          <a:pPr rtl="1"/>
          <a:endParaRPr lang="ar-IQ"/>
        </a:p>
      </dgm:t>
    </dgm:pt>
    <dgm:pt modelId="{75616312-A159-4DFC-B525-444D4FD93F8E}" type="pres">
      <dgm:prSet presAssocID="{0552C4FB-92C8-4DD6-9C84-A5F6F345B4AE}" presName="parentText" presStyleLbl="node1" presStyleIdx="2" presStyleCnt="3" custScaleX="133552" custScaleY="154386" custLinFactNeighborX="-20086" custLinFactNeighborY="1550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70BAA570-5BE5-4B1B-9052-5D5FD8D493EE}" type="pres">
      <dgm:prSet presAssocID="{0552C4FB-92C8-4DD6-9C84-A5F6F345B4AE}" presName="negativeSpace" presStyleCnt="0"/>
      <dgm:spPr/>
    </dgm:pt>
    <dgm:pt modelId="{9C387399-9E77-4B5B-9547-900935846736}" type="pres">
      <dgm:prSet presAssocID="{0552C4FB-92C8-4DD6-9C84-A5F6F345B4A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1A631A6-2803-438A-BB66-3B0CEDC1F09D}" type="presOf" srcId="{0552C4FB-92C8-4DD6-9C84-A5F6F345B4AE}" destId="{4C13EAC4-953E-4874-94C7-09DCC7F5CD67}" srcOrd="0" destOrd="0" presId="urn:microsoft.com/office/officeart/2005/8/layout/list1"/>
    <dgm:cxn modelId="{AEBED125-4243-4110-821B-CF10A975441B}" type="presOf" srcId="{DCC7548D-1074-4578-A2E6-FB823A508C46}" destId="{B6353B54-7187-41DC-B51F-6691AC6798C5}" srcOrd="1" destOrd="0" presId="urn:microsoft.com/office/officeart/2005/8/layout/list1"/>
    <dgm:cxn modelId="{0C7E4B59-475D-4DB8-B9E1-BDB71098EE51}" type="presOf" srcId="{DCC7548D-1074-4578-A2E6-FB823A508C46}" destId="{D8B52C43-25AD-407B-8AEA-0BFC49E6F465}" srcOrd="0" destOrd="0" presId="urn:microsoft.com/office/officeart/2005/8/layout/list1"/>
    <dgm:cxn modelId="{44A68450-62F1-447B-91E1-EB74876836A9}" type="presOf" srcId="{0552C4FB-92C8-4DD6-9C84-A5F6F345B4AE}" destId="{75616312-A159-4DFC-B525-444D4FD93F8E}" srcOrd="1" destOrd="0" presId="urn:microsoft.com/office/officeart/2005/8/layout/list1"/>
    <dgm:cxn modelId="{A478EF23-333E-422D-9A73-0CAD09280348}" type="presOf" srcId="{996ADAD2-C1E6-46D8-B8D5-1C84263A68BD}" destId="{8007CA92-94AA-4747-9AB7-0B458D2EDF93}" srcOrd="0" destOrd="0" presId="urn:microsoft.com/office/officeart/2005/8/layout/list1"/>
    <dgm:cxn modelId="{20FDB921-2C5D-472C-923B-2543B516380B}" srcId="{996ADAD2-C1E6-46D8-B8D5-1C84263A68BD}" destId="{77DB4EBB-5288-4115-A6D5-38CEE72F42F0}" srcOrd="1" destOrd="0" parTransId="{B25B58BA-1727-49F3-AA7E-D4907FD3FCFF}" sibTransId="{5915C477-DBF6-4CFB-9C60-3E663A1A5EEC}"/>
    <dgm:cxn modelId="{1CF684E5-D2C0-45DC-A75B-70B6C14EFF91}" srcId="{996ADAD2-C1E6-46D8-B8D5-1C84263A68BD}" destId="{0552C4FB-92C8-4DD6-9C84-A5F6F345B4AE}" srcOrd="2" destOrd="0" parTransId="{68D7E784-2AB9-4E11-8E82-0E75AF995AF0}" sibTransId="{7798BEE5-C865-475F-9AB6-11625E8A7657}"/>
    <dgm:cxn modelId="{CB4C0AF7-061D-47E5-A85C-358B4BFB5815}" srcId="{996ADAD2-C1E6-46D8-B8D5-1C84263A68BD}" destId="{DCC7548D-1074-4578-A2E6-FB823A508C46}" srcOrd="0" destOrd="0" parTransId="{9C6FD053-2DE9-45DB-AF2E-8909C25FEF9C}" sibTransId="{91561BC7-0DD4-4F4A-ABF1-8F3487DD24D4}"/>
    <dgm:cxn modelId="{0B8D66A4-07F4-4A7C-8D01-D363C60A66FB}" type="presOf" srcId="{77DB4EBB-5288-4115-A6D5-38CEE72F42F0}" destId="{426EB174-1EE3-4530-B44C-FEAF04685E92}" srcOrd="1" destOrd="0" presId="urn:microsoft.com/office/officeart/2005/8/layout/list1"/>
    <dgm:cxn modelId="{E79E16BD-0DDE-4D31-8279-B0B5FE4AC946}" type="presOf" srcId="{77DB4EBB-5288-4115-A6D5-38CEE72F42F0}" destId="{C638E32C-B598-4E7D-AFE6-D5C84699379A}" srcOrd="0" destOrd="0" presId="urn:microsoft.com/office/officeart/2005/8/layout/list1"/>
    <dgm:cxn modelId="{1405E6D1-531C-4718-8A98-8CA6DF231F92}" type="presParOf" srcId="{8007CA92-94AA-4747-9AB7-0B458D2EDF93}" destId="{4BEBD8E3-6B99-48D5-AF2C-13600FB5E003}" srcOrd="0" destOrd="0" presId="urn:microsoft.com/office/officeart/2005/8/layout/list1"/>
    <dgm:cxn modelId="{D5DB6CF2-90DA-452B-B09A-7A3946AF6B31}" type="presParOf" srcId="{4BEBD8E3-6B99-48D5-AF2C-13600FB5E003}" destId="{D8B52C43-25AD-407B-8AEA-0BFC49E6F465}" srcOrd="0" destOrd="0" presId="urn:microsoft.com/office/officeart/2005/8/layout/list1"/>
    <dgm:cxn modelId="{A622C724-542A-44A8-8972-C526C2FCD7BB}" type="presParOf" srcId="{4BEBD8E3-6B99-48D5-AF2C-13600FB5E003}" destId="{B6353B54-7187-41DC-B51F-6691AC6798C5}" srcOrd="1" destOrd="0" presId="urn:microsoft.com/office/officeart/2005/8/layout/list1"/>
    <dgm:cxn modelId="{47EC90D3-A4E2-481F-A025-340501CDD376}" type="presParOf" srcId="{8007CA92-94AA-4747-9AB7-0B458D2EDF93}" destId="{100C8C62-6244-4131-A682-6CD0439AA298}" srcOrd="1" destOrd="0" presId="urn:microsoft.com/office/officeart/2005/8/layout/list1"/>
    <dgm:cxn modelId="{D2AB763A-320D-488B-A727-6A105F6B45F4}" type="presParOf" srcId="{8007CA92-94AA-4747-9AB7-0B458D2EDF93}" destId="{2A5507DD-1C36-4D80-94DD-42895693D161}" srcOrd="2" destOrd="0" presId="urn:microsoft.com/office/officeart/2005/8/layout/list1"/>
    <dgm:cxn modelId="{856899A0-BDB5-47AE-9BC3-E8C348A7994A}" type="presParOf" srcId="{8007CA92-94AA-4747-9AB7-0B458D2EDF93}" destId="{27A93198-9F27-4366-98B0-CAA8F7272F0F}" srcOrd="3" destOrd="0" presId="urn:microsoft.com/office/officeart/2005/8/layout/list1"/>
    <dgm:cxn modelId="{66280849-CB67-4040-B7DB-DCB9D3860296}" type="presParOf" srcId="{8007CA92-94AA-4747-9AB7-0B458D2EDF93}" destId="{20451EA8-B32A-4ED5-AE5C-5C535C133AC7}" srcOrd="4" destOrd="0" presId="urn:microsoft.com/office/officeart/2005/8/layout/list1"/>
    <dgm:cxn modelId="{808B99E8-1C66-4010-9895-474AF89DC7E5}" type="presParOf" srcId="{20451EA8-B32A-4ED5-AE5C-5C535C133AC7}" destId="{C638E32C-B598-4E7D-AFE6-D5C84699379A}" srcOrd="0" destOrd="0" presId="urn:microsoft.com/office/officeart/2005/8/layout/list1"/>
    <dgm:cxn modelId="{6E61E819-9EF5-4CA3-A899-C4713300DC5D}" type="presParOf" srcId="{20451EA8-B32A-4ED5-AE5C-5C535C133AC7}" destId="{426EB174-1EE3-4530-B44C-FEAF04685E92}" srcOrd="1" destOrd="0" presId="urn:microsoft.com/office/officeart/2005/8/layout/list1"/>
    <dgm:cxn modelId="{85036B6D-8B49-4546-86F5-901329F5BAA9}" type="presParOf" srcId="{8007CA92-94AA-4747-9AB7-0B458D2EDF93}" destId="{2EF45BF5-C5B0-46CB-9954-5F68A4E7A4F9}" srcOrd="5" destOrd="0" presId="urn:microsoft.com/office/officeart/2005/8/layout/list1"/>
    <dgm:cxn modelId="{16F174A2-7CE6-4997-826C-A66297B5DBBA}" type="presParOf" srcId="{8007CA92-94AA-4747-9AB7-0B458D2EDF93}" destId="{E40659AA-EB13-486B-96DB-6A80D97D569A}" srcOrd="6" destOrd="0" presId="urn:microsoft.com/office/officeart/2005/8/layout/list1"/>
    <dgm:cxn modelId="{57002E77-AFA2-4E3E-B148-F73135D0394E}" type="presParOf" srcId="{8007CA92-94AA-4747-9AB7-0B458D2EDF93}" destId="{C3CD162A-364A-4631-884C-51CB0000A943}" srcOrd="7" destOrd="0" presId="urn:microsoft.com/office/officeart/2005/8/layout/list1"/>
    <dgm:cxn modelId="{9BC59991-6E19-41B5-8C6A-17D57CDCF263}" type="presParOf" srcId="{8007CA92-94AA-4747-9AB7-0B458D2EDF93}" destId="{F3AB27F6-AA81-47ED-A020-BBA6FB108529}" srcOrd="8" destOrd="0" presId="urn:microsoft.com/office/officeart/2005/8/layout/list1"/>
    <dgm:cxn modelId="{C7F9BE66-E451-4A25-83E8-A588376372D9}" type="presParOf" srcId="{F3AB27F6-AA81-47ED-A020-BBA6FB108529}" destId="{4C13EAC4-953E-4874-94C7-09DCC7F5CD67}" srcOrd="0" destOrd="0" presId="urn:microsoft.com/office/officeart/2005/8/layout/list1"/>
    <dgm:cxn modelId="{68477C8B-C49B-4EF2-9FBF-2B11A197E7F2}" type="presParOf" srcId="{F3AB27F6-AA81-47ED-A020-BBA6FB108529}" destId="{75616312-A159-4DFC-B525-444D4FD93F8E}" srcOrd="1" destOrd="0" presId="urn:microsoft.com/office/officeart/2005/8/layout/list1"/>
    <dgm:cxn modelId="{ED607572-F835-4CEF-A951-901BF73AD0D8}" type="presParOf" srcId="{8007CA92-94AA-4747-9AB7-0B458D2EDF93}" destId="{70BAA570-5BE5-4B1B-9052-5D5FD8D493EE}" srcOrd="9" destOrd="0" presId="urn:microsoft.com/office/officeart/2005/8/layout/list1"/>
    <dgm:cxn modelId="{3F48F71E-47DC-4916-9999-81C9F0D26009}" type="presParOf" srcId="{8007CA92-94AA-4747-9AB7-0B458D2EDF93}" destId="{9C387399-9E77-4B5B-9547-90093584673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A624AD-B10E-4C0B-9E57-371F3F9B5323}">
      <dsp:nvSpPr>
        <dsp:cNvPr id="0" name=""/>
        <dsp:cNvSpPr/>
      </dsp:nvSpPr>
      <dsp:spPr>
        <a:xfrm>
          <a:off x="49506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 blood pressure and heart rate</a:t>
          </a:r>
          <a:endParaRPr lang="en-US" sz="2700" kern="1200" dirty="0"/>
        </a:p>
      </dsp:txBody>
      <dsp:txXfrm>
        <a:off x="495061" y="645"/>
        <a:ext cx="2262336" cy="1357401"/>
      </dsp:txXfrm>
    </dsp:sp>
    <dsp:sp modelId="{BB9D9E43-DF19-4F23-8B8C-D5088C7732A3}">
      <dsp:nvSpPr>
        <dsp:cNvPr id="0" name=""/>
        <dsp:cNvSpPr/>
      </dsp:nvSpPr>
      <dsp:spPr>
        <a:xfrm>
          <a:off x="2983631" y="645"/>
          <a:ext cx="2262336" cy="1357401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err="1" smtClean="0"/>
            <a:t>Pupillary</a:t>
          </a:r>
          <a:r>
            <a:rPr lang="en-US" sz="2700" b="1" kern="1200" dirty="0" smtClean="0"/>
            <a:t> </a:t>
          </a:r>
          <a:r>
            <a:rPr lang="en-US" sz="2700" b="1" kern="1200" dirty="0" err="1" smtClean="0"/>
            <a:t>diltation</a:t>
          </a:r>
          <a:endParaRPr lang="en-US" sz="2700" kern="1200" dirty="0"/>
        </a:p>
      </dsp:txBody>
      <dsp:txXfrm>
        <a:off x="2983631" y="645"/>
        <a:ext cx="2262336" cy="1357401"/>
      </dsp:txXfrm>
    </dsp:sp>
    <dsp:sp modelId="{E27A75C9-5C58-4060-B7D1-AADBAF4DF021}">
      <dsp:nvSpPr>
        <dsp:cNvPr id="0" name=""/>
        <dsp:cNvSpPr/>
      </dsp:nvSpPr>
      <dsp:spPr>
        <a:xfrm>
          <a:off x="5472201" y="645"/>
          <a:ext cx="2262336" cy="1357401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 constricts the blood vessels </a:t>
          </a:r>
          <a:endParaRPr lang="en-US" sz="2700" kern="1200" dirty="0"/>
        </a:p>
      </dsp:txBody>
      <dsp:txXfrm>
        <a:off x="5472201" y="645"/>
        <a:ext cx="2262336" cy="1357401"/>
      </dsp:txXfrm>
    </dsp:sp>
    <dsp:sp modelId="{C71F89BA-1599-43EB-B0C1-370607D15603}">
      <dsp:nvSpPr>
        <dsp:cNvPr id="0" name=""/>
        <dsp:cNvSpPr/>
      </dsp:nvSpPr>
      <dsp:spPr>
        <a:xfrm>
          <a:off x="495061" y="1584280"/>
          <a:ext cx="2262336" cy="1357401"/>
        </a:xfrm>
        <a:prstGeom prst="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/>
            <a:t>Blood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 glucose</a:t>
          </a:r>
          <a:endParaRPr lang="en-US" sz="2700" kern="1200" dirty="0"/>
        </a:p>
      </dsp:txBody>
      <dsp:txXfrm>
        <a:off x="495061" y="1584280"/>
        <a:ext cx="2262336" cy="1357401"/>
      </dsp:txXfrm>
    </dsp:sp>
    <dsp:sp modelId="{17B63B6B-FC2F-49E9-B874-D406609FA3AA}">
      <dsp:nvSpPr>
        <dsp:cNvPr id="0" name=""/>
        <dsp:cNvSpPr/>
      </dsp:nvSpPr>
      <dsp:spPr>
        <a:xfrm>
          <a:off x="2983631" y="1584280"/>
          <a:ext cx="2262336" cy="1357401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Metabolic rate</a:t>
          </a:r>
          <a:endParaRPr lang="en-US" sz="2700" kern="1200" dirty="0"/>
        </a:p>
      </dsp:txBody>
      <dsp:txXfrm>
        <a:off x="2983631" y="1584280"/>
        <a:ext cx="2262336" cy="1357401"/>
      </dsp:txXfrm>
    </dsp:sp>
    <dsp:sp modelId="{DBB5E9AF-3A68-4EFC-AF50-1B790849084C}">
      <dsp:nvSpPr>
        <dsp:cNvPr id="0" name=""/>
        <dsp:cNvSpPr/>
      </dsp:nvSpPr>
      <dsp:spPr>
        <a:xfrm>
          <a:off x="5562604" y="1597813"/>
          <a:ext cx="2262336" cy="1357401"/>
        </a:xfrm>
        <a:prstGeom prst="rect">
          <a:avLst/>
        </a:prstGeom>
        <a:solidFill>
          <a:srgbClr val="4D35F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Mental activity</a:t>
          </a:r>
          <a:endParaRPr lang="en-US" sz="2700" kern="1200" dirty="0"/>
        </a:p>
      </dsp:txBody>
      <dsp:txXfrm>
        <a:off x="5562604" y="1597813"/>
        <a:ext cx="2262336" cy="1357401"/>
      </dsp:txXfrm>
    </dsp:sp>
    <dsp:sp modelId="{8C709049-1705-42BF-A98B-9732615DA671}">
      <dsp:nvSpPr>
        <dsp:cNvPr id="0" name=""/>
        <dsp:cNvSpPr/>
      </dsp:nvSpPr>
      <dsp:spPr>
        <a:xfrm>
          <a:off x="1752604" y="3168561"/>
          <a:ext cx="2262336" cy="1357401"/>
        </a:xfrm>
        <a:prstGeom prst="rect">
          <a:avLst/>
        </a:prstGeom>
        <a:solidFill>
          <a:schemeClr val="accent4">
            <a:lumMod val="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/>
            <a:t>  Rate &amp; depth of resp.</a:t>
          </a:r>
          <a:endParaRPr lang="en-US" sz="2700" kern="1200" dirty="0"/>
        </a:p>
      </dsp:txBody>
      <dsp:txXfrm>
        <a:off x="1752604" y="3168561"/>
        <a:ext cx="2262336" cy="1357401"/>
      </dsp:txXfrm>
    </dsp:sp>
    <dsp:sp modelId="{4094A42A-485D-4506-9743-ADBF95457CB0}">
      <dsp:nvSpPr>
        <dsp:cNvPr id="0" name=""/>
        <dsp:cNvSpPr/>
      </dsp:nvSpPr>
      <dsp:spPr>
        <a:xfrm>
          <a:off x="4227916" y="3167916"/>
          <a:ext cx="2262336" cy="1357401"/>
        </a:xfrm>
        <a:prstGeom prst="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Muscle strength</a:t>
          </a:r>
          <a:endParaRPr lang="en-US" sz="2700" kern="1200" dirty="0"/>
        </a:p>
      </dsp:txBody>
      <dsp:txXfrm>
        <a:off x="4227916" y="3167916"/>
        <a:ext cx="2262336" cy="1357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507DD-1C36-4D80-94DD-42895693D161}">
      <dsp:nvSpPr>
        <dsp:cNvPr id="0" name=""/>
        <dsp:cNvSpPr/>
      </dsp:nvSpPr>
      <dsp:spPr>
        <a:xfrm>
          <a:off x="0" y="1208522"/>
          <a:ext cx="80772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353B54-7187-41DC-B51F-6691AC6798C5}">
      <dsp:nvSpPr>
        <dsp:cNvPr id="0" name=""/>
        <dsp:cNvSpPr/>
      </dsp:nvSpPr>
      <dsp:spPr>
        <a:xfrm>
          <a:off x="145481" y="316474"/>
          <a:ext cx="7694644" cy="1632068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single preganglionic fiber usually synapse with several postganglionic N.</a:t>
          </a:r>
        </a:p>
        <a:p>
          <a:pPr lvl="0" algn="l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The </a:t>
          </a:r>
          <a:r>
            <a:rPr lang="en-US" sz="28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postgang</a:t>
          </a:r>
          <a:r>
            <a:rPr lang="en-US" sz="2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Fibers are long &amp; has many branches projecting to several visceral organs.</a:t>
          </a:r>
          <a:endParaRPr lang="ar-IQ" sz="2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5152" y="396145"/>
        <a:ext cx="7535302" cy="1472726"/>
      </dsp:txXfrm>
    </dsp:sp>
    <dsp:sp modelId="{E40659AA-EB13-486B-96DB-6A80D97D569A}">
      <dsp:nvSpPr>
        <dsp:cNvPr id="0" name=""/>
        <dsp:cNvSpPr/>
      </dsp:nvSpPr>
      <dsp:spPr>
        <a:xfrm>
          <a:off x="0" y="2773797"/>
          <a:ext cx="80772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6EB174-1EE3-4530-B44C-FEAF04685E92}">
      <dsp:nvSpPr>
        <dsp:cNvPr id="0" name=""/>
        <dsp:cNvSpPr/>
      </dsp:nvSpPr>
      <dsp:spPr>
        <a:xfrm>
          <a:off x="357399" y="2405555"/>
          <a:ext cx="7616783" cy="1042555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Neuronal reuptake of N.E. is incomplete</a:t>
          </a:r>
          <a:endParaRPr lang="ar-IQ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8292" y="2456448"/>
        <a:ext cx="7514997" cy="940769"/>
      </dsp:txXfrm>
    </dsp:sp>
    <dsp:sp modelId="{9C387399-9E77-4B5B-9547-900935846736}">
      <dsp:nvSpPr>
        <dsp:cNvPr id="0" name=""/>
        <dsp:cNvSpPr/>
      </dsp:nvSpPr>
      <dsp:spPr>
        <a:xfrm>
          <a:off x="0" y="4438866"/>
          <a:ext cx="80772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16312-A159-4DFC-B525-444D4FD93F8E}">
      <dsp:nvSpPr>
        <dsp:cNvPr id="0" name=""/>
        <dsp:cNvSpPr/>
      </dsp:nvSpPr>
      <dsp:spPr>
        <a:xfrm>
          <a:off x="322740" y="3934641"/>
          <a:ext cx="7348216" cy="1142348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Activation of the adrenal medulla</a:t>
          </a:r>
          <a:endParaRPr lang="ar-IQ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8505" y="3990406"/>
        <a:ext cx="7236686" cy="10308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507DD-1C36-4D80-94DD-42895693D161}">
      <dsp:nvSpPr>
        <dsp:cNvPr id="0" name=""/>
        <dsp:cNvSpPr/>
      </dsp:nvSpPr>
      <dsp:spPr>
        <a:xfrm>
          <a:off x="0" y="1127063"/>
          <a:ext cx="80772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353B54-7187-41DC-B51F-6691AC6798C5}">
      <dsp:nvSpPr>
        <dsp:cNvPr id="0" name=""/>
        <dsp:cNvSpPr/>
      </dsp:nvSpPr>
      <dsp:spPr>
        <a:xfrm>
          <a:off x="145481" y="289079"/>
          <a:ext cx="7694644" cy="1533155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i="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parasympathetic  preganglionic  Axons have very little branches and go directly to parasympathetic Ganglia.</a:t>
          </a:r>
        </a:p>
      </dsp:txBody>
      <dsp:txXfrm>
        <a:off x="220323" y="363921"/>
        <a:ext cx="7544960" cy="1383471"/>
      </dsp:txXfrm>
    </dsp:sp>
    <dsp:sp modelId="{E40659AA-EB13-486B-96DB-6A80D97D569A}">
      <dsp:nvSpPr>
        <dsp:cNvPr id="0" name=""/>
        <dsp:cNvSpPr/>
      </dsp:nvSpPr>
      <dsp:spPr>
        <a:xfrm>
          <a:off x="0" y="2597474"/>
          <a:ext cx="80772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6EB174-1EE3-4530-B44C-FEAF04685E92}">
      <dsp:nvSpPr>
        <dsp:cNvPr id="0" name=""/>
        <dsp:cNvSpPr/>
      </dsp:nvSpPr>
      <dsp:spPr>
        <a:xfrm>
          <a:off x="357399" y="2251549"/>
          <a:ext cx="7504663" cy="979370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Ach. Is rapidly destroyed by </a:t>
          </a:r>
          <a:r>
            <a:rPr lang="en-US" sz="32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acetylcholinesterase</a:t>
          </a:r>
          <a:r>
            <a:rPr lang="en-US" sz="3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enzyme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ar-IQ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5208" y="2299358"/>
        <a:ext cx="7409045" cy="883752"/>
      </dsp:txXfrm>
    </dsp:sp>
    <dsp:sp modelId="{9C387399-9E77-4B5B-9547-900935846736}">
      <dsp:nvSpPr>
        <dsp:cNvPr id="0" name=""/>
        <dsp:cNvSpPr/>
      </dsp:nvSpPr>
      <dsp:spPr>
        <a:xfrm>
          <a:off x="0" y="4501331"/>
          <a:ext cx="80772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16312-A159-4DFC-B525-444D4FD93F8E}">
      <dsp:nvSpPr>
        <dsp:cNvPr id="0" name=""/>
        <dsp:cNvSpPr/>
      </dsp:nvSpPr>
      <dsp:spPr>
        <a:xfrm>
          <a:off x="322740" y="3687963"/>
          <a:ext cx="7551083" cy="1412817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justLow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Mainly the P.S.N.is activated in response to reflexes according to the need of a particular organ</a:t>
          </a:r>
          <a:endParaRPr lang="ar-IQ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1708" y="3756931"/>
        <a:ext cx="7413147" cy="12748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F2528-E7DF-43BC-8870-6881F5100E62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5A7FE-4452-40D0-9013-26F9164538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1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332116-9AE2-4D03-8DFB-93A24B3ED97A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E0658E-8026-446A-8978-A285374D96F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EC54BA-7FF9-4811-9485-E8CFB0C9E2C2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225CF9-A01A-4082-89FA-1CBD61DFA41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942D3-3A5D-4AF4-A47E-228F446A4842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714AB9-48A4-459A-BF49-45F916A0220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1659C-6AFF-4145-86B4-3DE2008B2A72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101CE2-B821-4382-A224-102165314D1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E610A1-9857-4424-8EC4-321FD18A6F7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75D27A-1080-42C1-87C8-D3F58E734307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0547C0-0E16-4960-8C0B-F2273EE9C931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22D458-BBAB-4A45-A2C0-5CDF7A9C6D4E}" type="slidenum">
              <a:rPr lang="en-US" alt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Autonomic Nervous System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ar-IQ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Massara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Ghassan</a:t>
            </a:r>
            <a:endParaRPr lang="en-US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2000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Physiology </a:t>
            </a:r>
            <a:r>
              <a:rPr lang="en-US" sz="2000" kern="10" dirty="0" smtClean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</a:p>
          <a:p>
            <a:pPr>
              <a:lnSpc>
                <a:spcPct val="150000"/>
              </a:lnSpc>
              <a:defRPr/>
            </a:pPr>
            <a:r>
              <a:rPr lang="en-US" sz="2000" kern="10" dirty="0" smtClean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</a:t>
            </a:r>
            <a:r>
              <a:rPr lang="en-US" sz="2000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000" kern="10" dirty="0" smtClean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Medicine\ University </a:t>
            </a:r>
            <a:r>
              <a:rPr lang="en-US" sz="2000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000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Basrah</a:t>
            </a:r>
            <a:endParaRPr lang="en-AU" kern="10" dirty="0">
              <a:ln w="9525">
                <a:noFill/>
                <a:round/>
                <a:headEnd/>
                <a:tailEnd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C:\Users\HP\Desktop\fifth_copy_400x4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211" y="76200"/>
            <a:ext cx="1557338" cy="155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صورة 1" descr="C:\Users\haithemjwad\Desktop\شعار جامعة البصرة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28600"/>
            <a:ext cx="14097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40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48"/>
    </mc:Choice>
    <mc:Fallback xmlns="">
      <p:transition spd="slow" advTm="14948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GB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Focusing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lens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controlled almost entirely by the </a:t>
            </a:r>
            <a:r>
              <a:rPr lang="en-GB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parasympathetic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nervous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Parasympathetic excitation contracts the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ciliary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muscle, </a:t>
            </a:r>
          </a:p>
          <a:p>
            <a:pPr marL="0" indent="0">
              <a:buNone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will allow 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lens to become more convex, causing the eye to focus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near objects.</a:t>
            </a:r>
            <a:endParaRPr lang="en-US" dirty="0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>
                <a:latin typeface="Arial Narrow" pitchFamily="34" charset="0"/>
                <a:cs typeface="Arial" charset="0"/>
              </a:rPr>
              <a:t>9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285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108"/>
    </mc:Choice>
    <mc:Fallback xmlns="">
      <p:transition spd="slow" advTm="541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479253"/>
            <a:ext cx="8229600" cy="377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185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Glands of the Body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nasal, lacrimal, salivary, and many gastrointestinal glands are strongly stimulated by the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parasympathetic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nervous system, usually resulting in copious quantities of watery secretion.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glands of the alimentary tract most strongly stimulated by the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parasympathetics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those of the upper tract, especially those of the mouth and stomach.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10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886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812"/>
    </mc:Choice>
    <mc:Fallback xmlns="">
      <p:transition spd="slow" advTm="428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other hand, the glands of the small and large intestines are controlled principally by local factors in the intestinal tract itself and by the intestinal enteric nervous system. </a:t>
            </a:r>
            <a:endParaRPr lang="en-US" dirty="0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11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90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932"/>
    </mc:Choice>
    <mc:Fallback xmlns="">
      <p:transition spd="slow" advTm="26932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sweat 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glands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secrete large quantities of sweat when the sympathetic nerves are stimulated, but no effect is caused by stimulating the parasympathetic nerves. However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sympathetic fibers to most sweat glands are cholinergic (except for a few adrenergic fibers to the palms and soles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12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00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348"/>
    </mc:Choice>
    <mc:Fallback xmlns="">
      <p:transition spd="slow" advTm="683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Systemic Blood Vessels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systemic blood vessels, especially those of the abdominal viscera, skin &amp; of  the limbs, are constricted by sympathetic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stimulation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 alpha vasoconstrictor effects, which, in most blood vessels, are usually far dominant over the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beta)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13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83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71"/>
    </mc:Choice>
    <mc:Fallback xmlns="">
      <p:transition spd="slow" advTm="355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Parasympathetic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stimulation has almost no effects on  most blood vessels.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conditions, the beta  function of the sympathetic or the sympathetic cholinergic causes vascular dilation instead of the usual sympathetic vascular constriction, as in skeletal muscles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14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931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494"/>
    </mc:Choice>
    <mc:Fallback xmlns="">
      <p:transition spd="slow" advTm="514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effects of sympathetic nervous system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1524000"/>
            <a:ext cx="6473760" cy="646331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7030A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prstClr val="black"/>
                </a:solidFill>
              </a:rPr>
              <a:t>Increases metabolism up to 100%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2743200"/>
            <a:ext cx="6504986" cy="584775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Increases adrenal </a:t>
            </a:r>
            <a:r>
              <a:rPr lang="en-US" sz="3200" dirty="0" err="1" smtClean="0">
                <a:solidFill>
                  <a:prstClr val="black"/>
                </a:solidFill>
              </a:rPr>
              <a:t>medullary</a:t>
            </a:r>
            <a:r>
              <a:rPr lang="en-US" sz="3200" dirty="0" smtClean="0">
                <a:solidFill>
                  <a:prstClr val="black"/>
                </a:solidFill>
              </a:rPr>
              <a:t> secretion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2438400" y="3733800"/>
            <a:ext cx="4303037" cy="584775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Increases mental activity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4800600"/>
            <a:ext cx="7239000" cy="1077218"/>
          </a:xfrm>
          <a:prstGeom prst="rect">
            <a:avLst/>
          </a:prstGeom>
          <a:ln w="38100">
            <a:solidFill>
              <a:srgbClr val="7030A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Increases skeletal muscle </a:t>
            </a:r>
            <a:r>
              <a:rPr lang="en-US" sz="3200" dirty="0" err="1" smtClean="0">
                <a:solidFill>
                  <a:prstClr val="black"/>
                </a:solidFill>
              </a:rPr>
              <a:t>glycogenolysis</a:t>
            </a:r>
            <a:r>
              <a:rPr lang="en-US" sz="3200" dirty="0" smtClean="0">
                <a:solidFill>
                  <a:prstClr val="black"/>
                </a:solidFill>
              </a:rPr>
              <a:t> and Increases it’s strength</a:t>
            </a:r>
          </a:p>
        </p:txBody>
      </p:sp>
      <p:sp>
        <p:nvSpPr>
          <p:cNvPr id="10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15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512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942"/>
    </mc:Choice>
    <mc:Fallback xmlns="">
      <p:transition spd="slow" advTm="1109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build="p" animBg="1"/>
      <p:bldP spid="8" grpId="0" build="p" animBg="1"/>
      <p:bldP spid="9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Alarm</a:t>
            </a:r>
            <a:r>
              <a:rPr lang="en-US" dirty="0" smtClean="0"/>
              <a:t> or </a:t>
            </a:r>
            <a:r>
              <a:rPr lang="en-US" i="1" dirty="0" smtClean="0"/>
              <a:t>stress response</a:t>
            </a:r>
            <a:br>
              <a:rPr lang="en-US" i="1" dirty="0" smtClean="0"/>
            </a:b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 discharge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Down Arrow 5"/>
          <p:cNvSpPr/>
          <p:nvPr/>
        </p:nvSpPr>
        <p:spPr>
          <a:xfrm flipV="1">
            <a:off x="990600" y="1676400"/>
            <a:ext cx="381000" cy="4572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flipV="1">
            <a:off x="6096000" y="3352800"/>
            <a:ext cx="381000" cy="4572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flipV="1">
            <a:off x="3429000" y="3276600"/>
            <a:ext cx="381000" cy="4572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 flipV="1">
            <a:off x="2209800" y="4953000"/>
            <a:ext cx="381000" cy="4572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 flipV="1">
            <a:off x="990600" y="3276600"/>
            <a:ext cx="381000" cy="4572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 flipV="1">
            <a:off x="4724400" y="4876800"/>
            <a:ext cx="381000" cy="4572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16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1308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141"/>
    </mc:Choice>
    <mc:Fallback xmlns="">
      <p:transition spd="slow" advTm="651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0A624AD-B10E-4C0B-9E57-371F3F9B53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50A624AD-B10E-4C0B-9E57-371F3F9B53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9D9E43-DF19-4F23-8B8C-D5088C7732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>
                                            <p:graphicEl>
                                              <a:dgm id="{BB9D9E43-DF19-4F23-8B8C-D5088C7732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27A75C9-5C58-4060-B7D1-AADBAF4DF0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E27A75C9-5C58-4060-B7D1-AADBAF4DF0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71F89BA-1599-43EB-B0C1-370607D156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graphicEl>
                                              <a:dgm id="{C71F89BA-1599-43EB-B0C1-370607D156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7B63B6B-FC2F-49E9-B874-D406609FA3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17B63B6B-FC2F-49E9-B874-D406609FA3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BB5E9AF-3A68-4EFC-AF50-1B79084908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graphicEl>
                                              <a:dgm id="{DBB5E9AF-3A68-4EFC-AF50-1B79084908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C709049-1705-42BF-A98B-9732615DA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graphicEl>
                                              <a:dgm id="{8C709049-1705-42BF-A98B-9732615DA6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94A42A-485D-4506-9743-ADBF95457C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>
                                            <p:graphicEl>
                                              <a:dgm id="{4094A42A-485D-4506-9743-ADBF95457C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sympathetic system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962400" y="1676400"/>
            <a:ext cx="457200" cy="17526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tx1"/>
            </a:outerShdw>
          </a:effectLst>
          <a:scene3d>
            <a:camera prst="orthographicFront"/>
            <a:lightRig rig="threePt" dir="t"/>
          </a:scene3d>
          <a:sp3d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52600" y="3657600"/>
            <a:ext cx="4405373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</a:pPr>
            <a:r>
              <a:rPr lang="en-US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Catabolic nervous system</a:t>
            </a:r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latin typeface="Arial Narrow" pitchFamily="34" charset="0"/>
                <a:cs typeface="Arial" charset="0"/>
              </a:rPr>
              <a:t>17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882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981"/>
    </mc:Choice>
    <mc:Fallback xmlns="">
      <p:transition spd="slow" advTm="579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C00000"/>
                </a:solidFill>
              </a:rPr>
              <a:t>Objectives: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studying this lecture, you should be able to: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functions of the sympathetic and parasympathetic nervous systems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the causes of the localized discrete effect of the anabolic nervous system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the causes of the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widespread diffuse &amp; prolonged effects  the catabolic nervous system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Differences between Sympathetic  and Parasympathetic  NS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>
                <a:latin typeface="Arial Narrow" pitchFamily="34" charset="0"/>
                <a:cs typeface="Arial" charset="0"/>
              </a:rPr>
              <a:t>1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5595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sympathetic system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usually has widespread diffuse &amp; prolonged effects?</a:t>
            </a:r>
            <a:endParaRPr lang="ar-IQ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عنصر نائب للمحتوى 7"/>
          <p:cNvSpPr>
            <a:spLocks noGrp="1"/>
          </p:cNvSpPr>
          <p:nvPr>
            <p:ph idx="1"/>
          </p:nvPr>
        </p:nvSpPr>
        <p:spPr>
          <a:xfrm>
            <a:off x="381000" y="1524000"/>
            <a:ext cx="8305800" cy="4602163"/>
          </a:xfrm>
          <a:noFill/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ar-IQ" dirty="0"/>
          </a:p>
        </p:txBody>
      </p:sp>
      <p:graphicFrame>
        <p:nvGraphicFramePr>
          <p:cNvPr id="7" name="رسم تخطيطي 6"/>
          <p:cNvGraphicFramePr/>
          <p:nvPr>
            <p:extLst/>
          </p:nvPr>
        </p:nvGraphicFramePr>
        <p:xfrm>
          <a:off x="762000" y="1295400"/>
          <a:ext cx="80772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28600" y="6492875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latin typeface="Arial Narrow" pitchFamily="34" charset="0"/>
                <a:cs typeface="Arial" charset="0"/>
              </a:rPr>
              <a:t>18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5729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4837"/>
    </mc:Choice>
    <mc:Fallback xmlns="">
      <p:transition spd="slow" advTm="1548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353B54-7187-41DC-B51F-6691AC6798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graphicEl>
                                              <a:dgm id="{B6353B54-7187-41DC-B51F-6691AC6798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A5507DD-1C36-4D80-94DD-42895693D1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graphicEl>
                                              <a:dgm id="{2A5507DD-1C36-4D80-94DD-42895693D1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26EB174-1EE3-4530-B44C-FEAF04685E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graphicEl>
                                              <a:dgm id="{426EB174-1EE3-4530-B44C-FEAF04685E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40659AA-EB13-486B-96DB-6A80D97D56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graphicEl>
                                              <a:dgm id="{E40659AA-EB13-486B-96DB-6A80D97D56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5616312-A159-4DFC-B525-444D4FD93F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graphicEl>
                                              <a:dgm id="{75616312-A159-4DFC-B525-444D4FD93F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C387399-9E77-4B5B-9547-9009358467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graphicEl>
                                              <a:dgm id="{9C387399-9E77-4B5B-9547-9009358467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parasympathetic system 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534400" cy="4530725"/>
          </a:xfrm>
        </p:spPr>
        <p:txBody>
          <a:bodyPr/>
          <a:lstStyle/>
          <a:p>
            <a:pPr algn="justLow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Concerned with the vegetative aspect of day to day living ( it favors digestion &amp; absorption of food by increasing  muscle Activity, gastric secretion, &amp;relaxation of pyloric sphincter.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57400" y="5105400"/>
            <a:ext cx="4642618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</a:pPr>
            <a:r>
              <a:rPr lang="en-US" sz="32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Anabolic nervous system.</a:t>
            </a:r>
            <a:endParaRPr lang="en-US" sz="3200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810000" y="3733800"/>
            <a:ext cx="457200" cy="12192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tx1"/>
            </a:outerShdw>
          </a:effectLst>
          <a:scene3d>
            <a:camera prst="orthographicFront"/>
            <a:lightRig rig="threePt" dir="t"/>
          </a:scene3d>
          <a:sp3d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latin typeface="Arial Narrow" pitchFamily="34" charset="0"/>
                <a:cs typeface="Arial" charset="0"/>
              </a:rPr>
              <a:t>19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077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625"/>
    </mc:Choice>
    <mc:Fallback xmlns="">
      <p:transition spd="slow" advTm="466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parasympathetic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usually has localized discreet effects ?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ar-IQ" sz="3200" dirty="0">
              <a:solidFill>
                <a:srgbClr val="002060"/>
              </a:solidFill>
            </a:endParaRPr>
          </a:p>
        </p:txBody>
      </p:sp>
      <p:sp>
        <p:nvSpPr>
          <p:cNvPr id="8" name="عنصر نائب للمحتوى 7"/>
          <p:cNvSpPr>
            <a:spLocks noGrp="1"/>
          </p:cNvSpPr>
          <p:nvPr>
            <p:ph idx="1"/>
          </p:nvPr>
        </p:nvSpPr>
        <p:spPr>
          <a:xfrm>
            <a:off x="381000" y="1524000"/>
            <a:ext cx="8305800" cy="4602163"/>
          </a:xfrm>
          <a:noFill/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ar-IQ" dirty="0"/>
          </a:p>
        </p:txBody>
      </p:sp>
      <p:graphicFrame>
        <p:nvGraphicFramePr>
          <p:cNvPr id="7" name="رسم تخطيطي 6"/>
          <p:cNvGraphicFramePr/>
          <p:nvPr>
            <p:extLst/>
          </p:nvPr>
        </p:nvGraphicFramePr>
        <p:xfrm>
          <a:off x="762000" y="1295400"/>
          <a:ext cx="80772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52400" y="6492875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20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661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827"/>
    </mc:Choice>
    <mc:Fallback xmlns="">
      <p:transition spd="slow" advTm="908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353B54-7187-41DC-B51F-6691AC6798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graphicEl>
                                              <a:dgm id="{B6353B54-7187-41DC-B51F-6691AC6798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A5507DD-1C36-4D80-94DD-42895693D1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graphicEl>
                                              <a:dgm id="{2A5507DD-1C36-4D80-94DD-42895693D1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26EB174-1EE3-4530-B44C-FEAF04685E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graphicEl>
                                              <a:dgm id="{426EB174-1EE3-4530-B44C-FEAF04685E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40659AA-EB13-486B-96DB-6A80D97D56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graphicEl>
                                              <a:dgm id="{E40659AA-EB13-486B-96DB-6A80D97D56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5616312-A159-4DFC-B525-444D4FD93F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graphicEl>
                                              <a:dgm id="{75616312-A159-4DFC-B525-444D4FD93F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C387399-9E77-4B5B-9547-9009358467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graphicEl>
                                              <a:dgm id="{9C387399-9E77-4B5B-9547-9009358467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Un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381000"/>
            <a:ext cx="7097116" cy="809738"/>
          </a:xfrm>
        </p:spPr>
      </p:pic>
      <p:pic>
        <p:nvPicPr>
          <p:cNvPr id="6" name="Picture 5" descr="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71600" y="1600200"/>
            <a:ext cx="2299368" cy="762000"/>
          </a:xfrm>
          <a:prstGeom prst="rect">
            <a:avLst/>
          </a:prstGeom>
        </p:spPr>
      </p:pic>
      <p:pic>
        <p:nvPicPr>
          <p:cNvPr id="8" name="Picture 7" descr="4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8200" y="1676400"/>
            <a:ext cx="3180694" cy="685800"/>
          </a:xfrm>
          <a:prstGeom prst="rect">
            <a:avLst/>
          </a:prstGeom>
        </p:spPr>
      </p:pic>
      <p:pic>
        <p:nvPicPr>
          <p:cNvPr id="9" name="Picture 8" descr="Unt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66800" y="2514600"/>
            <a:ext cx="7211432" cy="3693210"/>
          </a:xfrm>
          <a:prstGeom prst="rect">
            <a:avLst/>
          </a:prstGeom>
        </p:spPr>
      </p:pic>
      <p:sp>
        <p:nvSpPr>
          <p:cNvPr id="7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21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52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407"/>
    </mc:Choice>
    <mc:Fallback xmlns="">
      <p:transition spd="slow" advTm="77407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Recap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 of autonomic NS on various organs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Sympathetic act as catabolic NS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Parasympathetic act as anabolic NS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25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6155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787"/>
    </mc:Choice>
    <mc:Fallback xmlns="">
      <p:transition spd="slow" advTm="2578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sz="5400" dirty="0" smtClean="0">
                <a:solidFill>
                  <a:srgbClr val="FF0000"/>
                </a:solidFill>
              </a:rPr>
              <a:t>Thank You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53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99"/>
    </mc:Choice>
    <mc:Fallback xmlns="">
      <p:transition spd="slow" advTm="3199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of ANS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 viscera (glands, smooth mus. &amp;sphincters) are supplied by Sympathetic &amp;parasympathetic N. in which they are in antagonism for the same organ,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except: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sphincters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of them are excitatory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:sphincter  of the eye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one supply the constrictor &amp; the other supply the dilator muscles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2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1760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682"/>
    </mc:Choice>
    <mc:Fallback xmlns="">
      <p:transition spd="slow" advTm="7568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The effects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sympathetic and parasympathetic activation can be considered </a:t>
            </a:r>
            <a:r>
              <a:rPr lang="en-GB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complementary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is the innervation of </a:t>
            </a:r>
            <a:r>
              <a:rPr lang="en-GB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salivary glands.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Parasympathetic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release of watery saliva,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Sympathetic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activation causes the production of thick, viscous saliva.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3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56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438"/>
    </mc:Choice>
    <mc:Fallback xmlns="">
      <p:transition spd="slow" advTm="454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Organs supplied only by Sympathetic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adrenal gland 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vessels</a:t>
            </a:r>
          </a:p>
          <a:p>
            <a:pPr marL="0" indent="0">
              <a:buNone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pilomotor muscles in the skin (hair follicles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sweat glands.</a:t>
            </a:r>
          </a:p>
          <a:p>
            <a:pPr marL="0" indent="0"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4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823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815"/>
    </mc:Choice>
    <mc:Fallback xmlns="">
      <p:transition spd="slow" advTm="6381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Organs supplied only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parasympathetic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lacrimal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muscle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Ciliary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muscle (for accommodation for near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vision)</a:t>
            </a:r>
          </a:p>
          <a:p>
            <a:pPr marL="514350" indent="-514350">
              <a:buAutoNum type="arabicPeriod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Sublingual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salivary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gland.</a:t>
            </a:r>
          </a:p>
          <a:p>
            <a:pPr marL="0" indent="0">
              <a:buNone/>
            </a:pPr>
            <a:r>
              <a:rPr lang="en-US" dirty="0" smtClean="0"/>
              <a:t>**</a:t>
            </a:r>
            <a:endParaRPr lang="en-US" dirty="0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5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76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539"/>
    </mc:Choice>
    <mc:Fallback xmlns="">
      <p:transition spd="slow" advTm="445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62000"/>
            <a:ext cx="7772400" cy="5745163"/>
          </a:xfrm>
        </p:spPr>
      </p:pic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81000" y="6468991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6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71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2840"/>
    </mc:Choice>
    <mc:Fallback xmlns="">
      <p:transition spd="slow" advTm="282840"/>
    </mc:Fallback>
  </mc:AlternateContent>
  <p:timing>
    <p:tnLst>
      <p:par>
        <p:cTn id="1" dur="indefinite" restart="never" nodeType="tmRoot"/>
      </p:par>
    </p:tnLst>
  </p:timing>
  <p:extLst mod="1">
    <p:ext uri="{3A86A75C-4F4B-4683-9AE1-C65F6400EC91}">
      <p14:laserTraceLst xmlns:p14="http://schemas.microsoft.com/office/powerpoint/2010/main">
        <p14:tracePtLst>
          <p14:tracePt t="22388" x="7331075" y="4303713"/>
          <p14:tracePt t="22392" x="7313613" y="4286250"/>
          <p14:tracePt t="22542" x="7143750" y="4179888"/>
          <p14:tracePt t="22555" x="6688138" y="3894138"/>
          <p14:tracePt t="22567" x="6089650" y="3562350"/>
          <p14:tracePt t="22581" x="5581650" y="3241675"/>
          <p14:tracePt t="22599" x="4625975" y="2660650"/>
          <p14:tracePt t="22619" x="4384675" y="2490788"/>
          <p14:tracePt t="22631" x="4224338" y="2366963"/>
          <p14:tracePt t="22644" x="4152900" y="2286000"/>
          <p14:tracePt t="22658" x="4116388" y="2251075"/>
          <p14:tracePt t="22670" x="4116388" y="2224088"/>
          <p14:tracePt t="22888" x="4125913" y="2179638"/>
          <p14:tracePt t="22900" x="4143375" y="2081213"/>
          <p14:tracePt t="22918" x="4152900" y="1955800"/>
          <p14:tracePt t="22925" x="4152900" y="1803400"/>
          <p14:tracePt t="22937" x="4143375" y="1652588"/>
          <p14:tracePt t="22952" x="4071938" y="1509713"/>
          <p14:tracePt t="22968" x="4000500" y="1411288"/>
          <p14:tracePt t="22985" x="3768725" y="1214438"/>
          <p14:tracePt t="23003" x="3608388" y="1125538"/>
          <p14:tracePt t="23021" x="3108325" y="1000125"/>
          <p14:tracePt t="23040" x="2973388" y="990600"/>
          <p14:tracePt t="23053" x="2847975" y="990600"/>
          <p14:tracePt t="23068" x="2724150" y="1000125"/>
          <p14:tracePt t="23085" x="2616200" y="1017588"/>
          <p14:tracePt t="23101" x="2527300" y="1044575"/>
          <p14:tracePt t="23118" x="2465388" y="1071563"/>
          <p14:tracePt t="23135" x="2366963" y="1116013"/>
          <p14:tracePt t="23152" x="2339975" y="1143000"/>
          <p14:tracePt t="23169" x="2322513" y="1143000"/>
          <p14:tracePt t="23185" x="2322513" y="1160463"/>
          <p14:tracePt t="23202" x="2303463" y="1214438"/>
          <p14:tracePt t="23221" x="2303463" y="1250950"/>
          <p14:tracePt t="23235" x="2303463" y="1285875"/>
          <p14:tracePt t="23252" x="2303463" y="1347788"/>
          <p14:tracePt t="23267" x="2357438" y="1438275"/>
          <p14:tracePt t="23284" x="2411413" y="1482725"/>
          <p14:tracePt t="23301" x="2473325" y="1527175"/>
          <p14:tracePt t="23317" x="2536825" y="1554163"/>
          <p14:tracePt t="23334" x="2608263" y="1571625"/>
          <p14:tracePt t="23351" x="2616200" y="1581150"/>
          <p14:tracePt t="23367" x="2633663" y="1581150"/>
          <p14:tracePt t="23385" x="2633663" y="1598613"/>
          <p14:tracePt t="23678" x="2643188" y="1598613"/>
          <p14:tracePt t="23731" x="2652713" y="1608138"/>
          <p14:tracePt t="23742" x="2687638" y="1616075"/>
          <p14:tracePt t="23762" x="3116263" y="1625600"/>
          <p14:tracePt t="23781" x="3482975" y="1625600"/>
          <p14:tracePt t="23794" x="3795713" y="1625600"/>
          <p14:tracePt t="23808" x="4062413" y="1625600"/>
          <p14:tracePt t="23820" x="4322763" y="1608138"/>
          <p14:tracePt t="23834" x="4554538" y="1571625"/>
          <p14:tracePt t="23851" x="4714875" y="1490663"/>
          <p14:tracePt t="23868" x="4956175" y="1312863"/>
          <p14:tracePt t="23885" x="5010150" y="1231900"/>
          <p14:tracePt t="23901" x="5027613" y="1160463"/>
          <p14:tracePt t="23917" x="5027613" y="1027113"/>
          <p14:tracePt t="23935" x="5000625" y="955675"/>
          <p14:tracePt t="23951" x="4946650" y="893763"/>
          <p14:tracePt t="23967" x="4759325" y="785813"/>
          <p14:tracePt t="23986" x="4652963" y="758825"/>
          <p14:tracePt t="24001" x="4572000" y="750888"/>
          <p14:tracePt t="24017" x="4473575" y="750888"/>
          <p14:tracePt t="24034" x="4303713" y="830263"/>
          <p14:tracePt t="24051" x="4224338" y="874713"/>
          <p14:tracePt t="24067" x="4160838" y="938213"/>
          <p14:tracePt t="24084" x="4054475" y="1054100"/>
          <p14:tracePt t="24101" x="4017963" y="1116013"/>
          <p14:tracePt t="24117" x="3990975" y="1204913"/>
          <p14:tracePt t="24134" x="3973513" y="1312863"/>
          <p14:tracePt t="24152" x="3973513" y="1374775"/>
          <p14:tracePt t="24167" x="3983038" y="1428750"/>
          <p14:tracePt t="24184" x="4010025" y="1482725"/>
          <p14:tracePt t="24201" x="4152900" y="1598613"/>
          <p14:tracePt t="24218" x="4286250" y="1670050"/>
          <p14:tracePt t="24234" x="4465638" y="1751013"/>
          <p14:tracePt t="24250" x="4687888" y="1776413"/>
          <p14:tracePt t="24267" x="4776788" y="1776413"/>
          <p14:tracePt t="24285" x="4894263" y="1751013"/>
          <p14:tracePt t="24304" x="4919663" y="1724025"/>
          <p14:tracePt t="24319" x="4929188" y="1697038"/>
          <p14:tracePt t="24334" x="4946650" y="1670050"/>
          <p14:tracePt t="24350" x="4946650" y="1608138"/>
          <p14:tracePt t="24367" x="4946650" y="1509713"/>
          <p14:tracePt t="24385" x="4938713" y="1482725"/>
          <p14:tracePt t="24401" x="4929188" y="1465263"/>
          <p14:tracePt t="24417" x="4911725" y="1446213"/>
          <p14:tracePt t="24434" x="4902200" y="1438275"/>
          <p14:tracePt t="24451" x="4894263" y="1438275"/>
          <p14:tracePt t="24791" x="4884738" y="1455738"/>
          <p14:tracePt t="24803" x="4867275" y="1473200"/>
          <p14:tracePt t="24818" x="4840288" y="1490663"/>
          <p14:tracePt t="24829" x="4813300" y="1527175"/>
          <p14:tracePt t="24842" x="4786313" y="1554163"/>
          <p14:tracePt t="24855" x="4751388" y="1562100"/>
          <p14:tracePt t="24868" x="4732338" y="1581150"/>
          <p14:tracePt t="24884" x="4714875" y="1589088"/>
          <p14:tracePt t="24901" x="4697413" y="1589088"/>
          <p14:tracePt t="24917" x="4670425" y="1598613"/>
          <p14:tracePt t="24935" x="4652963" y="1598613"/>
          <p14:tracePt t="24957" x="4643438" y="1598613"/>
          <p14:tracePt t="25173" x="4633913" y="1598613"/>
          <p14:tracePt t="25187" x="4616450" y="1598613"/>
          <p14:tracePt t="25213" x="4608513" y="1598613"/>
          <p14:tracePt t="25252" x="4598988" y="1598613"/>
          <p14:tracePt t="25264" x="4589463" y="1598613"/>
          <p14:tracePt t="25277" x="4581525" y="1598613"/>
          <p14:tracePt t="25342" x="4581525" y="1608138"/>
          <p14:tracePt t="25353" x="4581525" y="1616075"/>
          <p14:tracePt t="25365" x="4581525" y="1633538"/>
          <p14:tracePt t="25379" x="4581525" y="1643063"/>
          <p14:tracePt t="25390" x="4581525" y="1660525"/>
          <p14:tracePt t="25404" x="4581525" y="1679575"/>
          <p14:tracePt t="25418" x="4581525" y="1697038"/>
          <p14:tracePt t="25434" x="4581525" y="1714500"/>
          <p14:tracePt t="25451" x="4581525" y="1731963"/>
          <p14:tracePt t="25470" x="4581525" y="1741488"/>
          <p14:tracePt t="25484" x="4581525" y="1751013"/>
          <p14:tracePt t="25509" x="4581525" y="1758950"/>
          <p14:tracePt t="25550" x="4643438" y="1768475"/>
          <p14:tracePt t="25571" x="4660900" y="1768475"/>
          <p14:tracePt t="25582" x="4679950" y="1768475"/>
          <p14:tracePt t="25596" x="4697413" y="1768475"/>
          <p14:tracePt t="25610" x="4714875" y="1758950"/>
          <p14:tracePt t="25621" x="4732338" y="1751013"/>
          <p14:tracePt t="25635" x="4751388" y="1697038"/>
          <p14:tracePt t="25651" x="4786313" y="1616075"/>
          <p14:tracePt t="25668" x="4822825" y="1446213"/>
          <p14:tracePt t="25685" x="4822825" y="1374775"/>
          <p14:tracePt t="25701" x="4822825" y="1312863"/>
          <p14:tracePt t="25717" x="4813300" y="1268413"/>
          <p14:tracePt t="25734" x="4776788" y="1223963"/>
          <p14:tracePt t="25751" x="4751388" y="1196975"/>
          <p14:tracePt t="25768" x="4705350" y="1179513"/>
          <p14:tracePt t="25784" x="4616450" y="1169988"/>
          <p14:tracePt t="25801" x="4581525" y="1169988"/>
          <p14:tracePt t="25817" x="4545013" y="1169988"/>
          <p14:tracePt t="25834" x="4446588" y="1169988"/>
          <p14:tracePt t="25853" x="4394200" y="1179513"/>
          <p14:tracePt t="25870" x="4286250" y="1223963"/>
          <p14:tracePt t="25889" x="4241800" y="1250950"/>
          <p14:tracePt t="25902" x="4205288" y="1285875"/>
          <p14:tracePt t="25917" x="4152900" y="1322388"/>
          <p14:tracePt t="25934" x="4116388" y="1339850"/>
          <p14:tracePt t="25951" x="4089400" y="1374775"/>
          <p14:tracePt t="25968" x="4071938" y="1428750"/>
          <p14:tracePt t="25984" x="4017963" y="1554163"/>
          <p14:tracePt t="26001" x="4000500" y="1679575"/>
          <p14:tracePt t="26019" x="4000500" y="1751013"/>
          <p14:tracePt t="26034" x="4000500" y="1795463"/>
          <p14:tracePt t="26051" x="4017963" y="1847850"/>
          <p14:tracePt t="26051" x="4044950" y="1911350"/>
          <p14:tracePt t="26070" x="4071938" y="1965325"/>
          <p14:tracePt t="26084" x="4116388" y="2009775"/>
          <p14:tracePt t="26101" x="4197350" y="2081213"/>
          <p14:tracePt t="26118" x="4483100" y="2187575"/>
          <p14:tracePt t="26135" x="4652963" y="2224088"/>
          <p14:tracePt t="26151" x="4795838" y="2224088"/>
          <p14:tracePt t="26167" x="4973638" y="2224088"/>
          <p14:tracePt t="26184" x="5205413" y="2152650"/>
          <p14:tracePt t="26201" x="5286375" y="2116138"/>
          <p14:tracePt t="26218" x="5357813" y="2062163"/>
          <p14:tracePt t="26235" x="5367338" y="2054225"/>
          <p14:tracePt t="26251" x="5367338" y="2036763"/>
          <p14:tracePt t="26267" x="5375275" y="2017713"/>
          <p14:tracePt t="26284" x="5375275" y="1990725"/>
          <p14:tracePt t="26301" x="5340350" y="1901825"/>
          <p14:tracePt t="26317" x="5303838" y="1857375"/>
          <p14:tracePt t="26334" x="5153025" y="1758950"/>
          <p14:tracePt t="26351" x="5062538" y="1714500"/>
          <p14:tracePt t="26367" x="4965700" y="1687513"/>
          <p14:tracePt t="26385" x="4803775" y="1643063"/>
          <p14:tracePt t="26403" x="4724400" y="1633538"/>
          <p14:tracePt t="26417" x="4652963" y="1633538"/>
          <p14:tracePt t="26434" x="4598988" y="1633538"/>
          <p14:tracePt t="26451" x="4537075" y="1633538"/>
          <p14:tracePt t="26468" x="4527550" y="1643063"/>
          <p14:tracePt t="26484" x="4518025" y="1643063"/>
          <p14:tracePt t="26501" x="4510088" y="1643063"/>
          <p14:tracePt t="26517" x="4500563" y="1660525"/>
          <p14:tracePt t="26534" x="4491038" y="1679575"/>
          <p14:tracePt t="26554" x="4483100" y="1697038"/>
          <p14:tracePt t="26568" x="4483100" y="1724025"/>
          <p14:tracePt t="26585" x="4473575" y="1731963"/>
          <p14:tracePt t="26601" x="4465638" y="1751013"/>
          <p14:tracePt t="26618" x="4465638" y="1803400"/>
          <p14:tracePt t="26634" x="4465638" y="1822450"/>
          <p14:tracePt t="26651" x="4465638" y="1839913"/>
          <p14:tracePt t="26667" x="4483100" y="1866900"/>
          <p14:tracePt t="26685" x="4500563" y="1866900"/>
          <p14:tracePt t="26701" x="4545013" y="1884363"/>
          <p14:tracePt t="26718" x="4589463" y="1884363"/>
          <p14:tracePt t="26735" x="4598988" y="1884363"/>
          <p14:tracePt t="26751" x="4608513" y="1884363"/>
          <p14:tracePt t="26767" x="4625975" y="1884363"/>
          <p14:tracePt t="26784" x="4633913" y="1874838"/>
          <p14:tracePt t="26801" x="4643438" y="1847850"/>
          <p14:tracePt t="26817" x="4643438" y="1751013"/>
          <p14:tracePt t="26836" x="4633913" y="1724025"/>
          <p14:tracePt t="26851" x="4625975" y="1697038"/>
          <p14:tracePt t="26867" x="4616450" y="1679575"/>
          <p14:tracePt t="26884" x="4598988" y="1660525"/>
          <p14:tracePt t="26901" x="4589463" y="1660525"/>
          <p14:tracePt t="26917" x="4572000" y="1660525"/>
          <p14:tracePt t="26938" x="4562475" y="1660525"/>
          <p14:tracePt t="26951" x="4545013" y="1660525"/>
          <p14:tracePt t="26975" x="4537075" y="1679575"/>
          <p14:tracePt t="26988" x="4518025" y="1687513"/>
          <p14:tracePt t="27002" x="4518025" y="1714500"/>
          <p14:tracePt t="27018" x="4510088" y="1731963"/>
          <p14:tracePt t="27034" x="4500563" y="1768475"/>
          <p14:tracePt t="27052" x="4500563" y="1776413"/>
          <p14:tracePt t="27079" x="4500563" y="1785938"/>
          <p14:tracePt t="27091" x="4500563" y="1795463"/>
          <p14:tracePt t="27103" x="4527550" y="1795463"/>
          <p14:tracePt t="27118" x="4545013" y="1795463"/>
          <p14:tracePt t="27135" x="4545013" y="1803400"/>
          <p14:tracePt t="27151" x="4562475" y="1803400"/>
          <p14:tracePt t="27168" x="4554538" y="1803400"/>
          <p14:tracePt t="27238" x="4429125" y="1795463"/>
          <p14:tracePt t="27258" x="4375150" y="1785938"/>
          <p14:tracePt t="27269" x="4295775" y="1768475"/>
          <p14:tracePt t="27282" x="4241800" y="1731963"/>
          <p14:tracePt t="27295" x="4205288" y="1704975"/>
          <p14:tracePt t="27309" x="4179888" y="1687513"/>
          <p14:tracePt t="27322" x="4160838" y="1652588"/>
          <p14:tracePt t="27334" x="4143375" y="1616075"/>
          <p14:tracePt t="27351" x="4133850" y="1571625"/>
          <p14:tracePt t="27368" x="4143375" y="1473200"/>
          <p14:tracePt t="27386" x="4187825" y="1419225"/>
          <p14:tracePt t="27401" x="4268788" y="1357313"/>
          <p14:tracePt t="27418" x="4357688" y="1285875"/>
          <p14:tracePt t="27434" x="4465638" y="1223963"/>
          <p14:tracePt t="27451" x="4660900" y="1169988"/>
          <p14:tracePt t="27468" x="4751388" y="1169988"/>
          <p14:tracePt t="27484" x="4857750" y="1169988"/>
          <p14:tracePt t="27502" x="4884738" y="1196975"/>
          <p14:tracePt t="27518" x="4911725" y="1204913"/>
          <p14:tracePt t="27534" x="4919663" y="1223963"/>
          <p14:tracePt t="27551" x="4938713" y="1268413"/>
          <p14:tracePt t="27570" x="4946650" y="1295400"/>
          <p14:tracePt t="27585" x="4956175" y="1312863"/>
          <p14:tracePt t="27601" x="4956175" y="1366838"/>
          <p14:tracePt t="27619" x="4956175" y="1393825"/>
          <p14:tracePt t="27634" x="4946650" y="1419225"/>
          <p14:tracePt t="27651" x="4902200" y="1455738"/>
          <p14:tracePt t="27668" x="4857750" y="1490663"/>
          <p14:tracePt t="27684" x="4813300" y="1517650"/>
          <p14:tracePt t="27701" x="4732338" y="1544638"/>
          <p14:tracePt t="27718" x="4697413" y="1544638"/>
          <p14:tracePt t="27735" x="4670425" y="1544638"/>
          <p14:tracePt t="27751" x="4652963" y="1544638"/>
          <p14:tracePt t="27768" x="4633913" y="1544638"/>
          <p14:tracePt t="27785" x="4625975" y="1544638"/>
          <p14:tracePt t="27807" x="4616450" y="1536700"/>
          <p14:tracePt t="27832" x="4616450" y="1527175"/>
          <p14:tracePt t="27875" x="4608513" y="1536700"/>
          <p14:tracePt t="28331" x="4598988" y="1554163"/>
          <p14:tracePt t="28344" x="4581525" y="1562100"/>
          <p14:tracePt t="28355" x="4572000" y="1581150"/>
          <p14:tracePt t="28369" x="4562475" y="1598613"/>
          <p14:tracePt t="28385" x="4537075" y="1616075"/>
          <p14:tracePt t="28401" x="4500563" y="1660525"/>
          <p14:tracePt t="28420" x="4491038" y="1679575"/>
          <p14:tracePt t="28434" x="4483100" y="1697038"/>
          <p14:tracePt t="28451" x="4473575" y="1704975"/>
          <p14:tracePt t="28471" x="4465638" y="1714500"/>
          <p14:tracePt t="28503" x="4465638" y="1724025"/>
          <p14:tracePt t="28523" x="4465638" y="1741488"/>
          <p14:tracePt t="28535" x="4465638" y="1751013"/>
          <p14:tracePt t="28547" x="4465638" y="1776413"/>
          <p14:tracePt t="28561" x="4446588" y="1795463"/>
          <p14:tracePt t="28573" x="4446588" y="1812925"/>
          <p14:tracePt t="28586" x="4446588" y="1830388"/>
          <p14:tracePt t="28601" x="4446588" y="1839913"/>
          <p14:tracePt t="28618" x="4438650" y="1857375"/>
          <p14:tracePt t="28635" x="4438650" y="1866900"/>
          <p14:tracePt t="28651" x="4438650" y="1874838"/>
          <p14:tracePt t="28667" x="4438650" y="1884363"/>
          <p14:tracePt t="28688" x="4438650" y="1901825"/>
          <p14:tracePt t="28739" x="4438650" y="1911350"/>
          <p14:tracePt t="28778" x="4438650" y="1928813"/>
          <p14:tracePt t="29046" x="4438650" y="1938338"/>
          <p14:tracePt t="29059" x="4438650" y="1955800"/>
          <p14:tracePt t="29074" x="4438650" y="1973263"/>
          <p14:tracePt t="29085" x="4438650" y="1982788"/>
          <p14:tracePt t="29098" x="4438650" y="1990725"/>
          <p14:tracePt t="29110" x="4438650" y="2000250"/>
          <p14:tracePt t="29124" x="4438650" y="2017713"/>
          <p14:tracePt t="29141" x="4446588" y="2027238"/>
          <p14:tracePt t="29161" x="4446588" y="2036763"/>
          <p14:tracePt t="29174" x="4456113" y="2044700"/>
          <p14:tracePt t="29187" x="4465638" y="2054225"/>
          <p14:tracePt t="29201" x="4483100" y="2071688"/>
          <p14:tracePt t="29217" x="4491038" y="2081213"/>
          <p14:tracePt t="29234" x="4510088" y="2089150"/>
          <p14:tracePt t="29251" x="4537075" y="2125663"/>
          <p14:tracePt t="29268" x="4545013" y="2133600"/>
          <p14:tracePt t="29284" x="4554538" y="2152650"/>
          <p14:tracePt t="29301" x="4562475" y="2170113"/>
          <p14:tracePt t="29318" x="4572000" y="2170113"/>
          <p14:tracePt t="29334" x="4581525" y="2179638"/>
          <p14:tracePt t="29351" x="4589463" y="2205038"/>
          <p14:tracePt t="29368" x="4589463" y="2214563"/>
          <p14:tracePt t="29385" x="4598988" y="2232025"/>
          <p14:tracePt t="29401" x="4616450" y="2286000"/>
          <p14:tracePt t="29419" x="4625975" y="2303463"/>
          <p14:tracePt t="29435" x="4633913" y="2322513"/>
          <p14:tracePt t="29451" x="4652963" y="2366963"/>
          <p14:tracePt t="29469" x="4652963" y="2384425"/>
          <p14:tracePt t="29484" x="4670425" y="2393950"/>
          <p14:tracePt t="29501" x="4670425" y="2411413"/>
          <p14:tracePt t="29518" x="4679950" y="2438400"/>
          <p14:tracePt t="29534" x="4687888" y="2455863"/>
          <p14:tracePt t="29551" x="4697413" y="2473325"/>
          <p14:tracePt t="29568" x="4697413" y="2517775"/>
          <p14:tracePt t="29585" x="4697413" y="2536825"/>
          <p14:tracePt t="29601" x="4705350" y="2554288"/>
          <p14:tracePt t="29618" x="4705350" y="2581275"/>
          <p14:tracePt t="29635" x="4705350" y="2608263"/>
          <p14:tracePt t="29651" x="4714875" y="2633663"/>
          <p14:tracePt t="29667" x="4714875" y="2679700"/>
          <p14:tracePt t="29685" x="4714875" y="2697163"/>
          <p14:tracePt t="29701" x="4714875" y="2714625"/>
          <p14:tracePt t="29718" x="4714875" y="2724150"/>
          <p14:tracePt t="29734" x="4714875" y="2732088"/>
          <p14:tracePt t="29751" x="4714875" y="2714625"/>
          <p14:tracePt t="29966" x="4714875" y="2679700"/>
          <p14:tracePt t="29985" x="4714875" y="2482850"/>
          <p14:tracePt t="30004" x="4705350" y="2393950"/>
          <p14:tracePt t="30018" x="4705350" y="2303463"/>
          <p14:tracePt t="30029" x="4697413" y="2197100"/>
          <p14:tracePt t="30043" x="4687888" y="2098675"/>
          <p14:tracePt t="30055" x="4679950" y="2009775"/>
          <p14:tracePt t="30069" x="4670425" y="1938338"/>
          <p14:tracePt t="30084" x="4660900" y="1874838"/>
          <p14:tracePt t="30101" x="4643438" y="1812925"/>
          <p14:tracePt t="30117" x="4625975" y="1751013"/>
          <p14:tracePt t="30135" x="4608513" y="1724025"/>
          <p14:tracePt t="30151" x="4608513" y="1697038"/>
          <p14:tracePt t="30168" x="4589463" y="1670050"/>
          <p14:tracePt t="30185" x="4589463" y="1652588"/>
          <p14:tracePt t="30201" x="4581525" y="1652588"/>
          <p14:tracePt t="30247" x="4581525" y="1643063"/>
          <p14:tracePt t="30261" x="4581525" y="1660525"/>
          <p14:tracePt t="30389" x="4581525" y="1687513"/>
          <p14:tracePt t="30407" x="4633913" y="1812925"/>
          <p14:tracePt t="30426" x="4670425" y="1874838"/>
          <p14:tracePt t="30439" x="4724400" y="1965325"/>
          <p14:tracePt t="30452" x="4751388" y="2027238"/>
          <p14:tracePt t="30464" x="4776788" y="2089150"/>
          <p14:tracePt t="30478" x="4803775" y="2143125"/>
          <p14:tracePt t="30490" x="4813300" y="2197100"/>
          <p14:tracePt t="30508" x="4830763" y="2241550"/>
          <p14:tracePt t="30518" x="4848225" y="2276475"/>
          <p14:tracePt t="30534" x="4857750" y="2322513"/>
          <p14:tracePt t="30551" x="4867275" y="2384425"/>
          <p14:tracePt t="30569" x="4875213" y="2411413"/>
          <p14:tracePt t="30585" x="4875213" y="2428875"/>
          <p14:tracePt t="30601" x="4875213" y="2438400"/>
          <p14:tracePt t="30618" x="4875213" y="2446338"/>
          <p14:tracePt t="30634" x="4875213" y="2455863"/>
          <p14:tracePt t="30938" x="4875213" y="2465388"/>
          <p14:tracePt t="30950" x="4875213" y="2482850"/>
          <p14:tracePt t="30963" x="4867275" y="2500313"/>
          <p14:tracePt t="30977" x="4857750" y="2517775"/>
          <p14:tracePt t="30989" x="4857750" y="2527300"/>
          <p14:tracePt t="31002" x="4848225" y="2544763"/>
          <p14:tracePt t="31018" x="4848225" y="2554288"/>
          <p14:tracePt t="31043" x="4848225" y="2562225"/>
          <p14:tracePt t="31065" x="4840288" y="2562225"/>
          <p14:tracePt t="31105" x="4840288" y="2571750"/>
          <p14:tracePt t="31995" x="4830763" y="2581275"/>
          <p14:tracePt t="32011" x="4822825" y="2598738"/>
          <p14:tracePt t="32037" x="4822825" y="2608263"/>
          <p14:tracePt t="32049" x="4813300" y="2625725"/>
          <p14:tracePt t="32062" x="4813300" y="2633663"/>
          <p14:tracePt t="32074" x="4813300" y="2652713"/>
          <p14:tracePt t="32093" x="4803775" y="2705100"/>
          <p14:tracePt t="32113" x="4803775" y="2714625"/>
          <p14:tracePt t="32127" x="4803775" y="2732088"/>
          <p14:tracePt t="32139" x="4803775" y="2741613"/>
          <p14:tracePt t="32153" x="4803775" y="2751138"/>
          <p14:tracePt t="32168" x="4803775" y="2759075"/>
          <p14:tracePt t="32185" x="4803775" y="2751138"/>
          <p14:tracePt t="32279" x="4803775" y="2714625"/>
          <p14:tracePt t="32292" x="4803775" y="2660650"/>
          <p14:tracePt t="32309" x="4803775" y="2598738"/>
          <p14:tracePt t="32319" x="4803775" y="2536825"/>
          <p14:tracePt t="32331" x="4803775" y="2490788"/>
          <p14:tracePt t="32343" x="4795838" y="2465388"/>
          <p14:tracePt t="32356" x="4786313" y="2438400"/>
          <p14:tracePt t="32370" x="4786313" y="2428875"/>
          <p14:tracePt t="32385" x="4786313" y="2419350"/>
          <p14:tracePt t="32412" x="4786313" y="2411413"/>
          <p14:tracePt t="32432" x="4776788" y="2411413"/>
          <p14:tracePt t="32484" x="4768850" y="2411413"/>
          <p14:tracePt t="32701" x="4759325" y="2428875"/>
          <p14:tracePt t="32714" x="4759325" y="2465388"/>
          <p14:tracePt t="32730" x="4741863" y="2527300"/>
          <p14:tracePt t="32741" x="4724400" y="2616200"/>
          <p14:tracePt t="32753" x="4714875" y="2679700"/>
          <p14:tracePt t="32768" x="4697413" y="2759075"/>
          <p14:tracePt t="32785" x="4697413" y="2840038"/>
          <p14:tracePt t="32801" x="4705350" y="3036888"/>
          <p14:tracePt t="32818" x="4724400" y="3143250"/>
          <p14:tracePt t="32835" x="4741863" y="3251200"/>
          <p14:tracePt t="32852" x="4768850" y="3419475"/>
          <p14:tracePt t="32869" x="4776788" y="3473450"/>
          <p14:tracePt t="32885" x="4786313" y="3500438"/>
          <p14:tracePt t="32901" x="4795838" y="3517900"/>
          <p14:tracePt t="32919" x="4795838" y="3527425"/>
          <p14:tracePt t="33153" x="4795838" y="3554413"/>
          <p14:tracePt t="33160" x="4795838" y="3598863"/>
          <p14:tracePt t="33174" x="4776788" y="3660775"/>
          <p14:tracePt t="33187" x="4759325" y="3732213"/>
          <p14:tracePt t="33202" x="4751388" y="3795713"/>
          <p14:tracePt t="33218" x="4724400" y="3884613"/>
          <p14:tracePt t="33234" x="4714875" y="3956050"/>
          <p14:tracePt t="33251" x="4697413" y="4037013"/>
          <p14:tracePt t="33268" x="4679950" y="4241800"/>
          <p14:tracePt t="33285" x="4670425" y="4375150"/>
          <p14:tracePt t="33302" x="4670425" y="4429125"/>
          <p14:tracePt t="33318" x="4670425" y="4473575"/>
          <p14:tracePt t="33335" x="4670425" y="4510088"/>
          <p14:tracePt t="33351" x="4670425" y="4545013"/>
          <p14:tracePt t="33368" x="4687888" y="4643438"/>
          <p14:tracePt t="33385" x="4697413" y="4697413"/>
          <p14:tracePt t="33402" x="4724400" y="4803775"/>
          <p14:tracePt t="33419" x="4724400" y="4857750"/>
          <p14:tracePt t="33434" x="4732338" y="4902200"/>
          <p14:tracePt t="33451" x="4732338" y="4965700"/>
          <p14:tracePt t="33469" x="4732338" y="4991100"/>
          <p14:tracePt t="33485" x="4732338" y="5018088"/>
          <p14:tracePt t="33501" x="4732338" y="5062538"/>
          <p14:tracePt t="33519" x="4732338" y="5081588"/>
          <p14:tracePt t="33534" x="4732338" y="5089525"/>
          <p14:tracePt t="33551" x="4741863" y="5108575"/>
          <p14:tracePt t="33568" x="4741863" y="5116513"/>
          <p14:tracePt t="33584" x="4751388" y="5116513"/>
          <p14:tracePt t="33647" x="4751388" y="5108575"/>
          <p14:tracePt t="33686" x="4759325" y="5062538"/>
          <p14:tracePt t="33698" x="4759325" y="4991100"/>
          <p14:tracePt t="33711" x="4759325" y="4867275"/>
          <p14:tracePt t="33724" x="4759325" y="4705350"/>
          <p14:tracePt t="33736" x="4759325" y="4465638"/>
          <p14:tracePt t="33751" x="4759325" y="4224338"/>
          <p14:tracePt t="33768" x="4751388" y="4000500"/>
          <p14:tracePt t="33785" x="4751388" y="3419475"/>
          <p14:tracePt t="33801" x="4751388" y="3241675"/>
          <p14:tracePt t="33818" x="4751388" y="3116263"/>
          <p14:tracePt t="33834" x="4751388" y="2938463"/>
          <p14:tracePt t="33853" x="4751388" y="2911475"/>
          <p14:tracePt t="33868" x="4751388" y="2884488"/>
          <p14:tracePt t="33885" x="4741863" y="2867025"/>
          <p14:tracePt t="34791" x="4741863" y="2840038"/>
          <p14:tracePt t="34809" x="4741863" y="2795588"/>
          <p14:tracePt t="34822" x="4732338" y="2724150"/>
          <p14:tracePt t="34839" x="4732338" y="2616200"/>
          <p14:tracePt t="34849" x="4724400" y="2527300"/>
          <p14:tracePt t="34861" x="4714875" y="2446338"/>
          <p14:tracePt t="34874" x="4714875" y="2384425"/>
          <p14:tracePt t="34887" x="4705350" y="2303463"/>
          <p14:tracePt t="34902" x="4697413" y="2259013"/>
          <p14:tracePt t="34918" x="4687888" y="2214563"/>
          <p14:tracePt t="34934" x="4687888" y="2197100"/>
          <p14:tracePt t="34951" x="4679950" y="2160588"/>
          <p14:tracePt t="37649" x="4679950" y="2170113"/>
          <p14:tracePt t="37894" x="4687888" y="2179638"/>
          <p14:tracePt t="37902" x="4705350" y="2197100"/>
          <p14:tracePt t="37915" x="4714875" y="2214563"/>
          <p14:tracePt t="37929" x="4741863" y="2259013"/>
          <p14:tracePt t="37941" x="4768850" y="2303463"/>
          <p14:tracePt t="37954" x="4795838" y="2384425"/>
          <p14:tracePt t="37968" x="4813300" y="2482850"/>
          <p14:tracePt t="37985" x="4830763" y="2562225"/>
          <p14:tracePt t="38002" x="4848225" y="2724150"/>
          <p14:tracePt t="38019" x="4848225" y="2795588"/>
          <p14:tracePt t="38035" x="4857750" y="2867025"/>
          <p14:tracePt t="38052" x="4857750" y="3009900"/>
          <p14:tracePt t="38070" x="4857750" y="3071813"/>
          <p14:tracePt t="38085" x="4857750" y="3108325"/>
          <p14:tracePt t="38101" x="4857750" y="3160713"/>
          <p14:tracePt t="38120" x="4857750" y="3170238"/>
          <p14:tracePt t="38135" x="4857750" y="3179763"/>
          <p14:tracePt t="38375" x="4857750" y="3197225"/>
          <p14:tracePt t="38439" x="4857750" y="3205163"/>
          <p14:tracePt t="38451" x="4840288" y="3232150"/>
          <p14:tracePt t="38465" x="4822825" y="3276600"/>
          <p14:tracePt t="38477" x="4813300" y="3330575"/>
          <p14:tracePt t="38490" x="4803775" y="3402013"/>
          <p14:tracePt t="38504" x="4776788" y="3473450"/>
          <p14:tracePt t="38518" x="4768850" y="3571875"/>
          <p14:tracePt t="38535" x="4768850" y="3660775"/>
          <p14:tracePt t="38552" x="4759325" y="3857625"/>
          <p14:tracePt t="38569" x="4759325" y="3946525"/>
          <p14:tracePt t="38585" x="4759325" y="4017963"/>
          <p14:tracePt t="38602" x="4759325" y="4125913"/>
          <p14:tracePt t="38620" x="4759325" y="4179888"/>
          <p14:tracePt t="38637" x="4759325" y="4232275"/>
          <p14:tracePt t="38656" x="4759325" y="4241800"/>
          <p14:tracePt t="38669" x="4759325" y="4251325"/>
          <p14:tracePt t="38696" x="4759325" y="4259263"/>
          <p14:tracePt t="38733" x="4768850" y="4259263"/>
          <p14:tracePt t="38834" x="4768850" y="4251325"/>
          <p14:tracePt t="39704" x="4768850" y="4205288"/>
          <p14:tracePt t="39716" x="4768850" y="4116388"/>
          <p14:tracePt t="39730" x="4768850" y="3965575"/>
          <p14:tracePt t="39742" x="4768850" y="3795713"/>
          <p14:tracePt t="39755" x="4768850" y="3625850"/>
          <p14:tracePt t="39769" x="4768850" y="3500438"/>
          <p14:tracePt t="39785" x="4768850" y="3375025"/>
          <p14:tracePt t="39801" x="4768850" y="3259138"/>
          <p14:tracePt t="39819" x="4768850" y="3232150"/>
          <p14:tracePt t="39835" x="4768850" y="3214688"/>
          <p14:tracePt t="39852" x="4759325" y="3205163"/>
          <p14:tracePt t="39868" x="4759325" y="3187700"/>
          <p14:tracePt t="40163" x="4759325" y="3152775"/>
          <p14:tracePt t="40178" x="4759325" y="3044825"/>
          <p14:tracePt t="40191" x="4759325" y="2919413"/>
          <p14:tracePt t="40203" x="4759325" y="2759075"/>
          <p14:tracePt t="40220" x="4759325" y="2608263"/>
          <p14:tracePt t="40228" x="4759325" y="2473325"/>
          <p14:tracePt t="40242" x="4759325" y="2401888"/>
          <p14:tracePt t="40254" x="4759325" y="2357438"/>
          <p14:tracePt t="40268" x="4759325" y="2330450"/>
          <p14:tracePt t="40285" x="4759325" y="2322513"/>
          <p14:tracePt t="40301" x="4759325" y="2312988"/>
          <p14:tracePt t="40318" x="4759325" y="2303463"/>
          <p14:tracePt t="41229" x="4751388" y="2303463"/>
          <p14:tracePt t="41314" x="4751388" y="2295525"/>
          <p14:tracePt t="41366" x="4741863" y="2295525"/>
          <p14:tracePt t="41658" x="4732338" y="2295525"/>
          <p14:tracePt t="41685" x="4732338" y="2286000"/>
          <p14:tracePt t="41698" x="4724400" y="2276475"/>
          <p14:tracePt t="41711" x="4714875" y="2259013"/>
          <p14:tracePt t="41736" x="4705350" y="2251075"/>
          <p14:tracePt t="41748" x="4705350" y="2241550"/>
          <p14:tracePt t="41762" x="4697413" y="2214563"/>
          <p14:tracePt t="41775" x="4679950" y="2205038"/>
          <p14:tracePt t="41787" x="4679950" y="2197100"/>
          <p14:tracePt t="41804" x="4670425" y="2170113"/>
          <p14:tracePt t="41819" x="4660900" y="2152650"/>
          <p14:tracePt t="41835" x="4643438" y="2125663"/>
          <p14:tracePt t="41852" x="4643438" y="2116138"/>
          <p14:tracePt t="41868" x="4643438" y="2108200"/>
          <p14:tracePt t="41886" x="4633913" y="2098675"/>
          <p14:tracePt t="41901" x="4625975" y="2098675"/>
          <p14:tracePt t="41918" x="4625975" y="2089150"/>
          <p14:tracePt t="41935" x="4625975" y="2081213"/>
          <p14:tracePt t="41951" x="4616450" y="2081213"/>
          <p14:tracePt t="42082" x="4608513" y="2081213"/>
          <p14:tracePt t="42122" x="4598988" y="2081213"/>
          <p14:tracePt t="42145" x="4589463" y="2081213"/>
          <p14:tracePt t="42170" x="4581525" y="2081213"/>
          <p14:tracePt t="42224" x="4581525" y="2089150"/>
          <p14:tracePt t="42545" x="4581525" y="2098675"/>
          <p14:tracePt t="42565" x="4581525" y="2108200"/>
          <p14:tracePt t="42579" x="4581525" y="2116138"/>
          <p14:tracePt t="42592" x="4581525" y="2125663"/>
          <p14:tracePt t="42618" x="4581525" y="2133600"/>
          <p14:tracePt t="42822" x="4581525" y="2160588"/>
          <p14:tracePt t="42834" x="4581525" y="2205038"/>
          <p14:tracePt t="42848" x="4581525" y="2268538"/>
          <p14:tracePt t="42862" x="4581525" y="2357438"/>
          <p14:tracePt t="42874" x="4581525" y="2482850"/>
          <p14:tracePt t="42886" x="4598988" y="2633663"/>
          <p14:tracePt t="42901" x="4608513" y="2830513"/>
          <p14:tracePt t="42918" x="4625975" y="3081338"/>
          <p14:tracePt t="42935" x="4652963" y="3527425"/>
          <p14:tracePt t="42952" x="4652963" y="3724275"/>
          <p14:tracePt t="42969" x="4652963" y="3919538"/>
          <p14:tracePt t="42985" x="4633913" y="4179888"/>
          <p14:tracePt t="43002" x="4625975" y="4224338"/>
          <p14:tracePt t="43018" x="4616450" y="4241800"/>
          <p14:tracePt t="43218" x="4598988" y="4286250"/>
          <p14:tracePt t="43230" x="4572000" y="4375150"/>
          <p14:tracePt t="43244" x="4537075" y="4446588"/>
          <p14:tracePt t="43256" x="4510088" y="4527550"/>
          <p14:tracePt t="43275" x="4429125" y="4768850"/>
          <p14:tracePt t="43295" x="4411663" y="4857750"/>
          <p14:tracePt t="43308" x="4394200" y="4938713"/>
          <p14:tracePt t="43320" x="4367213" y="5027613"/>
          <p14:tracePt t="43335" x="4357688" y="5126038"/>
          <p14:tracePt t="43352" x="4348163" y="5232400"/>
          <p14:tracePt t="43369" x="4348163" y="5394325"/>
          <p14:tracePt t="43386" x="4348163" y="5446713"/>
          <p14:tracePt t="43402" x="4348163" y="5483225"/>
          <p14:tracePt t="43418" x="4348163" y="5510213"/>
          <p14:tracePt t="43436" x="4348163" y="5518150"/>
          <p14:tracePt t="43452" x="4348163" y="5527675"/>
          <p14:tracePt t="43468" x="4348163" y="5510213"/>
          <p14:tracePt t="43614" x="4348163" y="5483225"/>
          <p14:tracePt t="43627" x="4348163" y="5429250"/>
          <p14:tracePt t="43640" x="4340225" y="5375275"/>
          <p14:tracePt t="43653" x="4330700" y="5295900"/>
          <p14:tracePt t="43668" x="4330700" y="5187950"/>
          <p14:tracePt t="43685" x="4330700" y="5010150"/>
          <p14:tracePt t="43702" x="4330700" y="4214813"/>
          <p14:tracePt t="43718" x="4330700" y="3776663"/>
          <p14:tracePt t="43735" x="4340225" y="3411538"/>
          <p14:tracePt t="43752" x="4348163" y="2965450"/>
          <p14:tracePt t="43769" x="4348163" y="2884488"/>
          <p14:tracePt t="43785" x="4348163" y="2822575"/>
          <p14:tracePt t="43803" x="4348163" y="2786063"/>
          <p14:tracePt t="43820" x="4348163" y="2776538"/>
          <p14:tracePt t="43836" x="4348163" y="2759075"/>
          <p14:tracePt t="44050" x="4348163" y="2714625"/>
          <p14:tracePt t="44062" x="4348163" y="2581275"/>
          <p14:tracePt t="44074" x="4348163" y="2428875"/>
          <p14:tracePt t="44087" x="4340225" y="2312988"/>
          <p14:tracePt t="44102" x="4340225" y="2197100"/>
          <p14:tracePt t="44120" x="4322763" y="2044700"/>
          <p14:tracePt t="44138" x="4322763" y="2017713"/>
          <p14:tracePt t="44154" x="4322763" y="2009775"/>
          <p14:tracePt t="44169" x="4313238" y="2009775"/>
          <p14:tracePt t="44355" x="4313238" y="2027238"/>
          <p14:tracePt t="44370" x="4313238" y="2054225"/>
          <p14:tracePt t="44382" x="4303713" y="2108200"/>
          <p14:tracePt t="44396" x="4303713" y="2179638"/>
          <p14:tracePt t="44408" x="4295775" y="2268538"/>
          <p14:tracePt t="44420" x="4295775" y="2339975"/>
          <p14:tracePt t="44438" x="4295775" y="2465388"/>
          <p14:tracePt t="44459" x="4295775" y="2490788"/>
          <p14:tracePt t="44471" x="4295775" y="2509838"/>
          <p14:tracePt t="44486" x="4295775" y="2536825"/>
          <p14:tracePt t="44689" x="4295775" y="2616200"/>
          <p14:tracePt t="44701" x="4313238" y="2894013"/>
          <p14:tracePt t="44714" x="4367213" y="3313113"/>
          <p14:tracePt t="44726" x="4429125" y="3697288"/>
          <p14:tracePt t="44740" x="4510088" y="4098925"/>
          <p14:tracePt t="44758" x="4562475" y="4429125"/>
          <p14:tracePt t="44770" x="4616450" y="4687888"/>
          <p14:tracePt t="44787" x="4687888" y="5108575"/>
          <p14:tracePt t="44804" x="4697413" y="5259388"/>
          <p14:tracePt t="44820" x="4705350" y="5394325"/>
          <p14:tracePt t="44836" x="4705350" y="5465763"/>
          <p14:tracePt t="44853" x="4705350" y="5518150"/>
          <p14:tracePt t="44870" x="4705350" y="5562600"/>
          <p14:tracePt t="44886" x="4705350" y="5572125"/>
          <p14:tracePt t="44906" x="4705350" y="5589588"/>
          <p14:tracePt t="45148" x="4687888" y="5589588"/>
          <p14:tracePt t="45161" x="4679950" y="5589588"/>
          <p14:tracePt t="45186" x="4670425" y="5589588"/>
          <p14:tracePt t="45199" x="4660900" y="5589588"/>
          <p14:tracePt t="45212" x="4652963" y="5589588"/>
          <p14:tracePt t="45226" x="4643438" y="5572125"/>
          <p14:tracePt t="45238" x="4633913" y="5554663"/>
          <p14:tracePt t="45253" x="4616450" y="5527675"/>
          <p14:tracePt t="45269" x="4616450" y="5510213"/>
          <p14:tracePt t="45286" x="4608513" y="5473700"/>
          <p14:tracePt t="45303" x="4608513" y="5465763"/>
          <p14:tracePt t="45320" x="4598988" y="5456238"/>
          <p14:tracePt t="45336" x="4598988" y="5446713"/>
          <p14:tracePt t="46246" x="4616450" y="5438775"/>
          <p14:tracePt t="46506" x="4652963" y="5402263"/>
          <p14:tracePt t="46516" x="4697413" y="5357813"/>
          <p14:tracePt t="46529" x="4751388" y="5286375"/>
          <p14:tracePt t="46548" x="4956175" y="4884738"/>
          <p14:tracePt t="46567" x="5045075" y="4660900"/>
          <p14:tracePt t="46579" x="5081588" y="4473575"/>
          <p14:tracePt t="46592" x="5089525" y="4295775"/>
          <p14:tracePt t="46606" x="5089525" y="4187825"/>
          <p14:tracePt t="46619" x="5089525" y="4108450"/>
          <p14:tracePt t="46637" x="5089525" y="4044950"/>
          <p14:tracePt t="46653" x="5081588" y="3965575"/>
          <p14:tracePt t="46670" x="5072063" y="3956050"/>
          <p14:tracePt t="46686" x="5062538" y="3946525"/>
          <p14:tracePt t="46703" x="5062538" y="3929063"/>
          <p14:tracePt t="46989" x="5072063" y="3867150"/>
          <p14:tracePt t="47001" x="5108575" y="3768725"/>
          <p14:tracePt t="47015" x="5170488" y="3625850"/>
          <p14:tracePt t="47026" x="5205413" y="3500438"/>
          <p14:tracePt t="47039" x="5224463" y="3429000"/>
          <p14:tracePt t="47053" x="5241925" y="3384550"/>
          <p14:tracePt t="47070" x="5251450" y="3357563"/>
          <p14:tracePt t="47086" x="5259388" y="3340100"/>
          <p14:tracePt t="60250" x="5268913" y="3340100"/>
          <p14:tracePt t="60740" x="5286375" y="3340100"/>
          <p14:tracePt t="60751" x="5348288" y="3348038"/>
          <p14:tracePt t="60764" x="5491163" y="3348038"/>
          <p14:tracePt t="60780" x="5688013" y="3348038"/>
          <p14:tracePt t="60791" x="6000750" y="3276600"/>
          <p14:tracePt t="60804" x="6251575" y="3179763"/>
          <p14:tracePt t="60820" x="6438900" y="3081338"/>
          <p14:tracePt t="60837" x="6634163" y="2894013"/>
          <p14:tracePt t="60854" x="6705600" y="2795588"/>
          <p14:tracePt t="60870" x="6759575" y="2714625"/>
          <p14:tracePt t="60888" x="6777038" y="2660650"/>
          <p14:tracePt t="60904" x="6786563" y="2625725"/>
          <p14:tracePt t="60921" x="6786563" y="2616200"/>
          <p14:tracePt t="60937" x="6813550" y="2598738"/>
          <p14:tracePt t="61174" x="6858000" y="2571750"/>
          <p14:tracePt t="61185" x="6919913" y="2490788"/>
          <p14:tracePt t="61200" x="7010400" y="2374900"/>
          <p14:tracePt t="61212" x="7134225" y="2179638"/>
          <p14:tracePt t="61225" x="7197725" y="2000250"/>
          <p14:tracePt t="61238" x="7242175" y="1857375"/>
          <p14:tracePt t="61254" x="7251700" y="1731963"/>
          <p14:tracePt t="61270" x="7251700" y="1616075"/>
          <p14:tracePt t="61287" x="7232650" y="1527175"/>
          <p14:tracePt t="61303" x="7180263" y="1438275"/>
          <p14:tracePt t="61321" x="7126288" y="1393825"/>
          <p14:tracePt t="61337" x="7018338" y="1339850"/>
          <p14:tracePt t="61354" x="6973888" y="1330325"/>
          <p14:tracePt t="61370" x="6929438" y="1322388"/>
          <p14:tracePt t="61387" x="6884988" y="1322388"/>
          <p14:tracePt t="61404" x="6831013" y="1322388"/>
          <p14:tracePt t="61420" x="6804025" y="1322388"/>
          <p14:tracePt t="61437" x="6751638" y="1357313"/>
          <p14:tracePt t="61455" x="6742113" y="1366838"/>
          <p14:tracePt t="61471" x="6732588" y="1384300"/>
          <p14:tracePt t="61487" x="6724650" y="1393825"/>
          <p14:tracePt t="61505" x="6715125" y="1401763"/>
          <p14:tracePt t="61520" x="6715125" y="1411288"/>
          <p14:tracePt t="61537" x="6715125" y="1419225"/>
          <p14:tracePt t="61569" x="6715125" y="1438275"/>
          <p14:tracePt t="61596" x="6715125" y="1446213"/>
          <p14:tracePt t="61608" x="6715125" y="1455738"/>
          <p14:tracePt t="61626" x="6715125" y="1465263"/>
          <p14:tracePt t="61633" x="6715125" y="1473200"/>
          <p14:tracePt t="61659" x="6715125" y="1482725"/>
          <p14:tracePt t="61674" x="6724650" y="1482725"/>
          <p14:tracePt t="61749" x="6732588" y="1482725"/>
          <p14:tracePt t="62149" x="6751638" y="1465263"/>
          <p14:tracePt t="62157" x="6786563" y="1446213"/>
          <p14:tracePt t="62172" x="6813550" y="1401763"/>
          <p14:tracePt t="62183" x="6840538" y="1357313"/>
          <p14:tracePt t="62196" x="6867525" y="1303338"/>
          <p14:tracePt t="62208" x="6902450" y="1231900"/>
          <p14:tracePt t="62222" x="6911975" y="1133475"/>
          <p14:tracePt t="62237" x="6911975" y="1062038"/>
          <p14:tracePt t="62254" x="6831013" y="884238"/>
          <p14:tracePt t="62273" x="6786563" y="830263"/>
          <p14:tracePt t="62287" x="6724650" y="776288"/>
          <p14:tracePt t="62304" x="6643688" y="741363"/>
          <p14:tracePt t="62320" x="6527800" y="704850"/>
          <p14:tracePt t="62338" x="6483350" y="704850"/>
          <p14:tracePt t="62354" x="6446838" y="704850"/>
          <p14:tracePt t="62370" x="6375400" y="731838"/>
          <p14:tracePt t="62388" x="6340475" y="768350"/>
          <p14:tracePt t="62404" x="6323013" y="803275"/>
          <p14:tracePt t="62421" x="6242050" y="911225"/>
          <p14:tracePt t="62438" x="6197600" y="973138"/>
          <p14:tracePt t="62454" x="6170613" y="1027113"/>
          <p14:tracePt t="62471" x="6143625" y="1081088"/>
          <p14:tracePt t="62487" x="6099175" y="1196975"/>
          <p14:tracePt t="62505" x="6081713" y="1268413"/>
          <p14:tracePt t="62521" x="6081713" y="1339850"/>
          <p14:tracePt t="62538" x="6081713" y="1446213"/>
          <p14:tracePt t="62556" x="6081713" y="1482725"/>
          <p14:tracePt t="62572" x="6089650" y="1544638"/>
          <p14:tracePt t="62593" x="6108700" y="1571625"/>
          <p14:tracePt t="62605" x="6116638" y="1581150"/>
          <p14:tracePt t="62621" x="6134100" y="1598613"/>
          <p14:tracePt t="62638" x="6153150" y="1616075"/>
          <p14:tracePt t="62654" x="6170613" y="1633538"/>
          <p14:tracePt t="62670" x="6188075" y="1643063"/>
          <p14:tracePt t="62687" x="6188075" y="1660525"/>
          <p14:tracePt t="62890" x="6180138" y="1660525"/>
          <p14:tracePt t="62899" x="6170613" y="1679575"/>
          <p14:tracePt t="62912" x="6161088" y="1687513"/>
          <p14:tracePt t="62924" x="6153150" y="1697038"/>
          <p14:tracePt t="62938" x="6143625" y="1704975"/>
          <p14:tracePt t="62954" x="6143625" y="1724025"/>
          <p14:tracePt t="62970" x="6143625" y="1741488"/>
          <p14:tracePt t="62987" x="6143625" y="1758950"/>
          <p14:tracePt t="63004" x="6143625" y="1768475"/>
          <p14:tracePt t="63021" x="6153150" y="1785938"/>
          <p14:tracePt t="63039" x="6170613" y="1795463"/>
          <p14:tracePt t="63054" x="6188075" y="1795463"/>
          <p14:tracePt t="63070" x="6205538" y="1795463"/>
          <p14:tracePt t="63087" x="6224588" y="1795463"/>
          <p14:tracePt t="63104" x="6276975" y="1751013"/>
          <p14:tracePt t="63120" x="6296025" y="1724025"/>
          <p14:tracePt t="63137" x="6348413" y="1589088"/>
          <p14:tracePt t="63155" x="6357938" y="1527175"/>
          <p14:tracePt t="63171" x="6357938" y="1473200"/>
          <p14:tracePt t="63187" x="6357938" y="1419225"/>
          <p14:tracePt t="63204" x="6330950" y="1374775"/>
          <p14:tracePt t="63221" x="6296025" y="1347788"/>
          <p14:tracePt t="63237" x="6251575" y="1330325"/>
          <p14:tracePt t="63254" x="6180138" y="1312863"/>
          <p14:tracePt t="63271" x="6134100" y="1312863"/>
          <p14:tracePt t="63287" x="6108700" y="1322388"/>
          <p14:tracePt t="63304" x="6037263" y="1374775"/>
          <p14:tracePt t="63322" x="6000750" y="1411288"/>
          <p14:tracePt t="63338" x="5965825" y="1465263"/>
          <p14:tracePt t="63354" x="5911850" y="1562100"/>
          <p14:tracePt t="63372" x="5884863" y="1608138"/>
          <p14:tracePt t="63387" x="5875338" y="1660525"/>
          <p14:tracePt t="63404" x="5867400" y="1704975"/>
          <p14:tracePt t="63421" x="5867400" y="1803400"/>
          <p14:tracePt t="63437" x="5867400" y="1830388"/>
          <p14:tracePt t="63454" x="5867400" y="1866900"/>
          <p14:tracePt t="63471" x="5919788" y="1911350"/>
          <p14:tracePt t="63488" x="5973763" y="1938338"/>
          <p14:tracePt t="63505" x="6027738" y="1938338"/>
          <p14:tracePt t="63520" x="6081713" y="1938338"/>
          <p14:tracePt t="63538" x="6197600" y="1919288"/>
          <p14:tracePt t="63554" x="6251575" y="1893888"/>
          <p14:tracePt t="63570" x="6296025" y="1857375"/>
          <p14:tracePt t="63587" x="6357938" y="1731963"/>
          <p14:tracePt t="63604" x="6384925" y="1670050"/>
          <p14:tracePt t="63621" x="6384925" y="1598613"/>
          <p14:tracePt t="63638" x="6367463" y="1500188"/>
          <p14:tracePt t="63654" x="6340475" y="1465263"/>
          <p14:tracePt t="63670" x="6303963" y="1428750"/>
          <p14:tracePt t="63687" x="6188075" y="1411288"/>
          <p14:tracePt t="63705" x="6126163" y="1411288"/>
          <p14:tracePt t="63720" x="6062663" y="1428750"/>
          <p14:tracePt t="63737" x="6037263" y="1446213"/>
          <p14:tracePt t="63754" x="5965825" y="1500188"/>
          <p14:tracePt t="63771" x="5946775" y="1554163"/>
          <p14:tracePt t="63787" x="5919788" y="1608138"/>
          <p14:tracePt t="63804" x="5919788" y="1714500"/>
          <p14:tracePt t="63821" x="5919788" y="1768475"/>
          <p14:tracePt t="63838" x="5956300" y="1839913"/>
          <p14:tracePt t="63858" x="6010275" y="1866900"/>
          <p14:tracePt t="63870" x="6062663" y="1901825"/>
          <p14:tracePt t="63887" x="6116638" y="1919288"/>
          <p14:tracePt t="63904" x="6180138" y="1938338"/>
          <p14:tracePt t="63921" x="6188075" y="1938338"/>
          <p14:tracePt t="63938" x="6205538" y="1938338"/>
          <p14:tracePt t="63954" x="6215063" y="1938338"/>
          <p14:tracePt t="63972" x="6232525" y="1938338"/>
          <p14:tracePt t="64215" x="6269038" y="1938338"/>
          <p14:tracePt t="64227" x="6348413" y="1919288"/>
          <p14:tracePt t="64240" x="6473825" y="1874838"/>
          <p14:tracePt t="64259" x="6929438" y="1643063"/>
          <p14:tracePt t="64279" x="7027863" y="1571625"/>
          <p14:tracePt t="64291" x="7108825" y="1517650"/>
          <p14:tracePt t="64305" x="7153275" y="1465263"/>
          <p14:tracePt t="64316" x="7188200" y="1411288"/>
          <p14:tracePt t="64330" x="7224713" y="1339850"/>
          <p14:tracePt t="64343" x="7251700" y="1268413"/>
          <p14:tracePt t="64362" x="7251700" y="1108075"/>
          <p14:tracePt t="64381" x="7242175" y="1044575"/>
          <p14:tracePt t="64395" x="7224713" y="1000125"/>
          <p14:tracePt t="64406" x="7205663" y="973138"/>
          <p14:tracePt t="64420" x="7161213" y="938213"/>
          <p14:tracePt t="64437" x="7116763" y="901700"/>
          <p14:tracePt t="64454" x="7054850" y="866775"/>
          <p14:tracePt t="64471" x="6946900" y="822325"/>
          <p14:tracePt t="64487" x="6894513" y="795338"/>
          <p14:tracePt t="64504" x="6813550" y="776288"/>
          <p14:tracePt t="64522" x="6777038" y="776288"/>
          <p14:tracePt t="64537" x="6742113" y="776288"/>
          <p14:tracePt t="64554" x="6715125" y="776288"/>
          <p14:tracePt t="64570" x="6680200" y="776288"/>
          <p14:tracePt t="64588" x="6634163" y="776288"/>
          <p14:tracePt t="64604" x="6616700" y="776288"/>
          <p14:tracePt t="64620" x="6589713" y="785813"/>
          <p14:tracePt t="64638" x="6589713" y="795338"/>
          <p14:tracePt t="64654" x="6581775" y="812800"/>
          <p14:tracePt t="64671" x="6562725" y="839788"/>
          <p14:tracePt t="64690" x="6554788" y="874713"/>
          <p14:tracePt t="64704" x="6554788" y="911225"/>
          <p14:tracePt t="64720" x="6545263" y="938213"/>
          <p14:tracePt t="64737" x="6545263" y="990600"/>
          <p14:tracePt t="64754" x="6545263" y="1009650"/>
          <p14:tracePt t="64770" x="6545263" y="1027113"/>
          <p14:tracePt t="64788" x="6562725" y="1071563"/>
          <p14:tracePt t="64804" x="6589713" y="1089025"/>
          <p14:tracePt t="64821" x="6599238" y="1108075"/>
          <p14:tracePt t="64837" x="6643688" y="1133475"/>
          <p14:tracePt t="64855" x="6653213" y="1152525"/>
          <p14:tracePt t="64871" x="6670675" y="1152525"/>
          <p14:tracePt t="64887" x="6680200" y="1160463"/>
          <p14:tracePt t="64905" x="6688138" y="1169988"/>
          <p14:tracePt t="64944" x="6697663" y="1169988"/>
          <p14:tracePt t="65008" x="6697663" y="1179513"/>
          <p14:tracePt t="65608" x="6705600" y="1179513"/>
          <p14:tracePt t="65684" x="6715125" y="1187450"/>
          <p14:tracePt t="65698" x="6732588" y="1196975"/>
          <p14:tracePt t="65710" x="6751638" y="1204913"/>
          <p14:tracePt t="65723" x="6786563" y="1223963"/>
          <p14:tracePt t="65740" x="6813550" y="1223963"/>
          <p14:tracePt t="65754" x="6840538" y="1231900"/>
          <p14:tracePt t="65771" x="6867525" y="1241425"/>
          <p14:tracePt t="65788" x="6875463" y="1241425"/>
          <p14:tracePt t="65804" x="6884988" y="1241425"/>
          <p14:tracePt t="65821" x="6894513" y="1241425"/>
          <p14:tracePt t="65844" x="6902450" y="1241425"/>
          <p14:tracePt t="66017" x="6911975" y="1250950"/>
          <p14:tracePt t="66030" x="6919913" y="1258888"/>
          <p14:tracePt t="66042" x="6929438" y="1258888"/>
          <p14:tracePt t="66056" x="6938963" y="1268413"/>
          <p14:tracePt t="66081" x="6938963" y="1276350"/>
          <p14:tracePt t="66106" x="6946900" y="1276350"/>
          <p14:tracePt t="66119" x="6956425" y="1285875"/>
          <p14:tracePt t="66132" x="6965950" y="1285875"/>
          <p14:tracePt t="66975" x="6965950" y="1295400"/>
          <p14:tracePt t="66989" x="6973888" y="1295400"/>
          <p14:tracePt t="67005" x="6983413" y="1295400"/>
          <p14:tracePt t="67014" x="6991350" y="1295400"/>
          <p14:tracePt t="67026" x="6991350" y="1303338"/>
          <p14:tracePt t="67254" x="6991350" y="1312863"/>
          <p14:tracePt t="67267" x="6991350" y="1322388"/>
          <p14:tracePt t="67281" x="6983413" y="1347788"/>
          <p14:tracePt t="67293" x="6973888" y="1357313"/>
          <p14:tracePt t="67306" x="6956425" y="1366838"/>
          <p14:tracePt t="67322" x="6938963" y="1393825"/>
          <p14:tracePt t="67337" x="6902450" y="1419225"/>
          <p14:tracePt t="67354" x="6813550" y="1465263"/>
          <p14:tracePt t="67371" x="6751638" y="1473200"/>
          <p14:tracePt t="67388" x="6705600" y="1482725"/>
          <p14:tracePt t="67404" x="6661150" y="1482725"/>
          <p14:tracePt t="67421" x="6599238" y="1482725"/>
          <p14:tracePt t="67438" x="6589713" y="1482725"/>
          <p14:tracePt t="67454" x="6572250" y="1465263"/>
          <p14:tracePt t="67471" x="6562725" y="1455738"/>
          <p14:tracePt t="67487" x="6562725" y="1446213"/>
          <p14:tracePt t="67505" x="6562725" y="1438275"/>
          <p14:tracePt t="67531" x="6616700" y="1393825"/>
          <p14:tracePt t="67549" x="6670675" y="1357313"/>
          <p14:tracePt t="67563" x="6732588" y="1330325"/>
          <p14:tracePt t="67576" x="6796088" y="1312863"/>
          <p14:tracePt t="67590" x="6858000" y="1303338"/>
          <p14:tracePt t="67604" x="6911975" y="1285875"/>
          <p14:tracePt t="67621" x="6965950" y="1276350"/>
          <p14:tracePt t="67638" x="7062788" y="1276350"/>
          <p14:tracePt t="67655" x="7081838" y="1276350"/>
          <p14:tracePt t="67671" x="7099300" y="1276350"/>
          <p14:tracePt t="67688" x="7116763" y="1276350"/>
          <p14:tracePt t="67704" x="7116763" y="1285875"/>
          <p14:tracePt t="67721" x="7126288" y="1285875"/>
          <p14:tracePt t="67746" x="7126288" y="1295400"/>
          <p14:tracePt t="67792" x="7134225" y="1303338"/>
          <p14:tracePt t="68112" x="7134225" y="1312863"/>
          <p14:tracePt t="68125" x="7143750" y="1312863"/>
          <p14:tracePt t="68137" x="7153275" y="1330325"/>
          <p14:tracePt t="68150" x="7161213" y="1330325"/>
          <p14:tracePt t="68166" x="7170738" y="1347788"/>
          <p14:tracePt t="68176" x="7180263" y="1347788"/>
          <p14:tracePt t="68189" x="7180263" y="1357313"/>
          <p14:tracePt t="68204" x="7197725" y="1366838"/>
          <p14:tracePt t="68221" x="7197725" y="1374775"/>
          <p14:tracePt t="72619" x="7197725" y="1366838"/>
          <p14:tracePt t="73248" x="7197725" y="1339850"/>
          <p14:tracePt t="73261" x="7197725" y="1303338"/>
          <p14:tracePt t="73275" x="7180263" y="1268413"/>
          <p14:tracePt t="73286" x="7153275" y="1214438"/>
          <p14:tracePt t="73300" x="7089775" y="1169988"/>
          <p14:tracePt t="73313" x="6938963" y="1089025"/>
          <p14:tracePt t="73331" x="6626225" y="1009650"/>
          <p14:tracePt t="73339" x="6296025" y="928688"/>
          <p14:tracePt t="73354" x="5919788" y="884238"/>
          <p14:tracePt t="73371" x="5643563" y="847725"/>
          <p14:tracePt t="73389" x="5286375" y="830263"/>
          <p14:tracePt t="73405" x="5214938" y="830263"/>
          <p14:tracePt t="73421" x="5180013" y="830263"/>
          <p14:tracePt t="73438" x="5143500" y="830263"/>
          <p14:tracePt t="73454" x="5133975" y="830263"/>
          <p14:tracePt t="73471" x="5126038" y="830263"/>
          <p14:tracePt t="73671" x="5099050" y="839788"/>
          <p14:tracePt t="73684" x="5000625" y="847725"/>
          <p14:tracePt t="73694" x="4830763" y="884238"/>
          <p14:tracePt t="73708" x="4598988" y="911225"/>
          <p14:tracePt t="73722" x="4394200" y="928688"/>
          <p14:tracePt t="73738" x="4259263" y="955675"/>
          <p14:tracePt t="73754" x="4170363" y="973138"/>
          <p14:tracePt t="73771" x="4071938" y="1009650"/>
          <p14:tracePt t="73788" x="4044950" y="1009650"/>
          <p14:tracePt t="73804" x="4044950" y="1017588"/>
          <p14:tracePt t="73821" x="4037013" y="1017588"/>
          <p14:tracePt t="73838" x="4017963" y="1027113"/>
          <p14:tracePt t="74027" x="4000500" y="1044575"/>
          <p14:tracePt t="74042" x="3938588" y="1089025"/>
          <p14:tracePt t="74053" x="3848100" y="1152525"/>
          <p14:tracePt t="74070" x="3759200" y="1223963"/>
          <p14:tracePt t="74079" x="3679825" y="1276350"/>
          <p14:tracePt t="74091" x="3598863" y="1339850"/>
          <p14:tracePt t="74105" x="3536950" y="1384300"/>
          <p14:tracePt t="74121" x="3482975" y="1419225"/>
          <p14:tracePt t="74138" x="3384550" y="1473200"/>
          <p14:tracePt t="74156" x="3340100" y="1490663"/>
          <p14:tracePt t="74173" x="3276600" y="1490663"/>
          <p14:tracePt t="74188" x="3214688" y="1500188"/>
          <p14:tracePt t="74204" x="3044825" y="1517650"/>
          <p14:tracePt t="74221" x="2973388" y="1517650"/>
          <p14:tracePt t="74238" x="2901950" y="1517650"/>
          <p14:tracePt t="74254" x="2840038" y="1517650"/>
          <p14:tracePt t="74271" x="2786063" y="1517650"/>
          <p14:tracePt t="74288" x="2697163" y="1490663"/>
          <p14:tracePt t="74304" x="2670175" y="1473200"/>
          <p14:tracePt t="74323" x="2660650" y="1465263"/>
          <p14:tracePt t="74347" x="2652713" y="1455738"/>
          <p14:tracePt t="74360" x="2652713" y="1446213"/>
          <p14:tracePt t="74372" x="2643188" y="1428750"/>
          <p14:tracePt t="74388" x="2625725" y="1401763"/>
          <p14:tracePt t="74404" x="2608263" y="1374775"/>
          <p14:tracePt t="74421" x="2562225" y="1312863"/>
          <p14:tracePt t="74438" x="2527300" y="1276350"/>
          <p14:tracePt t="74455" x="2509838" y="1250950"/>
          <p14:tracePt t="74471" x="2482850" y="1223963"/>
          <p14:tracePt t="74488" x="2428875" y="1160463"/>
          <p14:tracePt t="74505" x="2411413" y="1143000"/>
          <p14:tracePt t="74521" x="2384425" y="1108075"/>
          <p14:tracePt t="74540" x="2366963" y="1098550"/>
          <p14:tracePt t="74554" x="2366963" y="1089025"/>
          <p14:tracePt t="74571" x="2357438" y="1089025"/>
          <p14:tracePt t="74588" x="2357438" y="1081088"/>
          <p14:tracePt t="74605" x="2357438" y="1071563"/>
          <p14:tracePt t="74628" x="2357438" y="1054100"/>
          <p14:tracePt t="74653" x="2357438" y="1044575"/>
          <p14:tracePt t="74666" x="2384425" y="1017588"/>
          <p14:tracePt t="74680" x="2419350" y="1000125"/>
          <p14:tracePt t="74698" x="2581275" y="919163"/>
          <p14:tracePt t="74718" x="2625725" y="901700"/>
          <p14:tracePt t="74730" x="2660650" y="893763"/>
          <p14:tracePt t="74744" x="2687638" y="893763"/>
          <p14:tracePt t="74756" x="2705100" y="893763"/>
          <p14:tracePt t="74771" x="2714625" y="893763"/>
          <p14:tracePt t="74788" x="2732088" y="893763"/>
          <p14:tracePt t="74804" x="2741613" y="893763"/>
          <p14:tracePt t="74821" x="2741613" y="901700"/>
          <p14:tracePt t="74844" x="2741613" y="911225"/>
          <p14:tracePt t="74858" x="2751138" y="919163"/>
          <p14:tracePt t="74884" x="2751138" y="928688"/>
          <p14:tracePt t="74912" x="2751138" y="938213"/>
          <p14:tracePt t="75016" x="2751138" y="946150"/>
          <p14:tracePt t="75293" x="2751138" y="955675"/>
          <p14:tracePt t="75305" x="2714625" y="973138"/>
          <p14:tracePt t="75318" x="2679700" y="1000125"/>
          <p14:tracePt t="75336" x="2633663" y="1036638"/>
          <p14:tracePt t="75344" x="2581275" y="1062038"/>
          <p14:tracePt t="75356" x="2554288" y="1081088"/>
          <p14:tracePt t="75371" x="2527300" y="1098550"/>
          <p14:tracePt t="75388" x="2517775" y="1098550"/>
          <p14:tracePt t="75405" x="2509838" y="1116013"/>
          <p14:tracePt t="75421" x="2500313" y="1116013"/>
          <p14:tracePt t="75439" x="2500313" y="1125538"/>
          <p14:tracePt t="75459" x="2500313" y="1143000"/>
          <p14:tracePt t="75472" x="2500313" y="1169988"/>
          <p14:tracePt t="75488" x="2500313" y="1204913"/>
          <p14:tracePt t="75504" x="2500313" y="1268413"/>
          <p14:tracePt t="75524" x="2517775" y="1303338"/>
          <p14:tracePt t="75541" x="2562225" y="1419225"/>
          <p14:tracePt t="75561" x="2581275" y="1438275"/>
          <p14:tracePt t="75573" x="2589213" y="1465263"/>
          <p14:tracePt t="75588" x="2608263" y="1482725"/>
          <p14:tracePt t="75604" x="2616200" y="1490663"/>
          <p14:tracePt t="75622" x="2633663" y="1517650"/>
          <p14:tracePt t="75638" x="2643188" y="1527175"/>
          <p14:tracePt t="75654" x="2643188" y="1536700"/>
          <p14:tracePt t="75671" x="2652713" y="1536700"/>
          <p14:tracePt t="75689" x="2652713" y="1544638"/>
          <p14:tracePt t="75739" x="2660650" y="1544638"/>
          <p14:tracePt t="75791" x="2660650" y="1554163"/>
          <p14:tracePt t="75830" x="2670175" y="1571625"/>
          <p14:tracePt t="75860" x="2679700" y="1571625"/>
          <p14:tracePt t="75868" x="2687638" y="1581150"/>
          <p14:tracePt t="75880" x="2687638" y="1589088"/>
          <p14:tracePt t="75893" x="2697163" y="1598613"/>
          <p14:tracePt t="75906" x="2705100" y="1608138"/>
          <p14:tracePt t="75932" x="2714625" y="1625600"/>
          <p14:tracePt t="76864" x="2724150" y="1625600"/>
          <p14:tracePt t="76877" x="2732088" y="1643063"/>
          <p14:tracePt t="76890" x="2776538" y="1670050"/>
          <p14:tracePt t="76903" x="2857500" y="1697038"/>
          <p14:tracePt t="76917" x="2965450" y="1714500"/>
          <p14:tracePt t="76929" x="3081338" y="1724025"/>
          <p14:tracePt t="76940" x="3214688" y="1741488"/>
          <p14:tracePt t="76954" x="3340100" y="1741488"/>
          <p14:tracePt t="76971" x="3438525" y="1741488"/>
          <p14:tracePt t="76988" x="3571875" y="1741488"/>
          <p14:tracePt t="77005" x="3608388" y="1741488"/>
          <p14:tracePt t="77023" x="3633788" y="1741488"/>
          <p14:tracePt t="77038" x="3643313" y="1741488"/>
          <p14:tracePt t="77055" x="3679825" y="1741488"/>
          <p14:tracePt t="77261" x="3786188" y="1724025"/>
          <p14:tracePt t="77273" x="3983038" y="1679575"/>
          <p14:tracePt t="77285" x="4313238" y="1616075"/>
          <p14:tracePt t="77299" x="4616450" y="1554163"/>
          <p14:tracePt t="77312" x="4894263" y="1527175"/>
          <p14:tracePt t="77324" x="5081588" y="1500188"/>
          <p14:tracePt t="77342" x="5197475" y="1482725"/>
          <p14:tracePt t="77355" x="5286375" y="1482725"/>
          <p14:tracePt t="77371" x="5375275" y="1482725"/>
          <p14:tracePt t="77389" x="5402263" y="1482725"/>
          <p14:tracePt t="77404" x="5411788" y="1482725"/>
          <p14:tracePt t="77426" x="5411788" y="1473200"/>
          <p14:tracePt t="77657" x="5438775" y="1473200"/>
          <p14:tracePt t="77668" x="5483225" y="1465263"/>
          <p14:tracePt t="77682" x="5554663" y="1455738"/>
          <p14:tracePt t="77694" x="5626100" y="1455738"/>
          <p14:tracePt t="77707" x="5715000" y="1446213"/>
          <p14:tracePt t="77721" x="5768975" y="1446213"/>
          <p14:tracePt t="77738" x="5822950" y="1446213"/>
          <p14:tracePt t="77755" x="5875338" y="1446213"/>
          <p14:tracePt t="77772" x="5884863" y="1446213"/>
          <p14:tracePt t="77788" x="5894388" y="1446213"/>
          <p14:tracePt t="77805" x="5902325" y="1446213"/>
          <p14:tracePt t="77836" x="5902325" y="1455738"/>
          <p14:tracePt t="77847" x="5902325" y="1465263"/>
          <p14:tracePt t="77865" x="5902325" y="1482725"/>
          <p14:tracePt t="77874" x="5911850" y="1509713"/>
          <p14:tracePt t="77888" x="5911850" y="1517650"/>
          <p14:tracePt t="77904" x="5911850" y="1527175"/>
          <p14:tracePt t="77924" x="5911850" y="1536700"/>
          <p14:tracePt t="77939" x="5929313" y="1536700"/>
          <p14:tracePt t="78193" x="5965825" y="1544638"/>
          <p14:tracePt t="78205" x="6045200" y="1562100"/>
          <p14:tracePt t="78218" x="6126163" y="1571625"/>
          <p14:tracePt t="78230" x="6197600" y="1581150"/>
          <p14:tracePt t="78246" x="6269038" y="1589088"/>
          <p14:tracePt t="78257" x="6323013" y="1608138"/>
          <p14:tracePt t="78271" x="6375400" y="1616075"/>
          <p14:tracePt t="78289" x="6411913" y="1633538"/>
          <p14:tracePt t="78307" x="6429375" y="1643063"/>
          <p14:tracePt t="78322" x="6429375" y="1652588"/>
          <p14:tracePt t="78338" x="6438900" y="1652588"/>
          <p14:tracePt t="78355" x="6438900" y="1670050"/>
          <p14:tracePt t="78412" x="6438900" y="1679575"/>
          <p14:tracePt t="78423" x="6438900" y="1687513"/>
          <p14:tracePt t="78450" x="6438900" y="1697038"/>
          <p14:tracePt t="78502" x="6438900" y="1704975"/>
          <p14:tracePt t="78526" x="6429375" y="1714500"/>
          <p14:tracePt t="78550" x="6429375" y="1724025"/>
          <p14:tracePt t="80308" x="6411913" y="1714500"/>
          <p14:tracePt t="80356" x="6367463" y="1697038"/>
          <p14:tracePt t="80366" x="6269038" y="1643063"/>
          <p14:tracePt t="80377" x="6089650" y="1571625"/>
          <p14:tracePt t="80391" x="5776913" y="1473200"/>
          <p14:tracePt t="80405" x="5465763" y="1401763"/>
          <p14:tracePt t="80421" x="5153025" y="1322388"/>
          <p14:tracePt t="80438" x="4714875" y="1268413"/>
          <p14:tracePt t="80455" x="4608513" y="1258888"/>
          <p14:tracePt t="80471" x="4537075" y="1250950"/>
          <p14:tracePt t="80488" x="4483100" y="1250950"/>
          <p14:tracePt t="80505" x="4456113" y="1250950"/>
          <p14:tracePt t="80522" x="4446588" y="1250950"/>
          <p14:tracePt t="80538" x="4429125" y="1250950"/>
          <p14:tracePt t="80723" x="4419600" y="1241425"/>
          <p14:tracePt t="80749" x="4375150" y="1231900"/>
          <p14:tracePt t="80762" x="4241800" y="1214438"/>
          <p14:tracePt t="80774" x="3919538" y="1196975"/>
          <p14:tracePt t="80786" x="3581400" y="1196975"/>
          <p14:tracePt t="80799" x="3303588" y="1223963"/>
          <p14:tracePt t="80819" x="2822575" y="1330325"/>
          <p14:tracePt t="80839" x="2751138" y="1357313"/>
          <p14:tracePt t="80850" x="2697163" y="1384300"/>
          <p14:tracePt t="80863" x="2670175" y="1401763"/>
          <p14:tracePt t="80876" x="2652713" y="1411288"/>
          <p14:tracePt t="80890" x="2652713" y="1419225"/>
          <p14:tracePt t="80914" x="2652713" y="1428750"/>
          <p14:tracePt t="80929" x="2643188" y="1438275"/>
          <p14:tracePt t="80940" x="2633663" y="1438275"/>
          <p14:tracePt t="81170" x="2625725" y="1455738"/>
          <p14:tracePt t="81184" x="2625725" y="1465263"/>
          <p14:tracePt t="81208" x="2616200" y="1473200"/>
          <p14:tracePt t="81220" x="2616200" y="1482725"/>
          <p14:tracePt t="81239" x="2616200" y="1500188"/>
          <p14:tracePt t="81259" x="2616200" y="1517650"/>
          <p14:tracePt t="81272" x="2616200" y="1536700"/>
          <p14:tracePt t="81285" x="2616200" y="1554163"/>
          <p14:tracePt t="81299" x="2625725" y="1571625"/>
          <p14:tracePt t="81310" x="2643188" y="1589088"/>
          <p14:tracePt t="81323" x="2652713" y="1616075"/>
          <p14:tracePt t="81338" x="2679700" y="1633538"/>
          <p14:tracePt t="81355" x="2705100" y="1660525"/>
          <p14:tracePt t="81372" x="2759075" y="1697038"/>
          <p14:tracePt t="81388" x="2786063" y="1704975"/>
          <p14:tracePt t="81405" x="2813050" y="1724025"/>
          <p14:tracePt t="81422" x="2867025" y="1731963"/>
          <p14:tracePt t="81438" x="2874963" y="1731963"/>
          <p14:tracePt t="81457" x="2894013" y="1731963"/>
          <p14:tracePt t="81471" x="2911475" y="1731963"/>
          <p14:tracePt t="81491" x="2919413" y="1731963"/>
          <p14:tracePt t="81505" x="2928938" y="1731963"/>
          <p14:tracePt t="82417" x="2938463" y="1731963"/>
          <p14:tracePt t="83745" x="2965450" y="1731963"/>
          <p14:tracePt t="83904" x="3017838" y="1731963"/>
          <p14:tracePt t="83917" x="3133725" y="1731963"/>
          <p14:tracePt t="83931" x="3357563" y="1714500"/>
          <p14:tracePt t="83943" x="3751263" y="1679575"/>
          <p14:tracePt t="83956" x="4116388" y="1679575"/>
          <p14:tracePt t="83971" x="4483100" y="1679575"/>
          <p14:tracePt t="83988" x="5143500" y="1741488"/>
          <p14:tracePt t="84006" x="5286375" y="1776413"/>
          <p14:tracePt t="84023" x="5375275" y="1803400"/>
          <p14:tracePt t="84039" x="5411788" y="1830388"/>
          <p14:tracePt t="84055" x="5446713" y="1847850"/>
          <p14:tracePt t="84073" x="5465763" y="1847850"/>
          <p14:tracePt t="84325" x="5491163" y="1857375"/>
          <p14:tracePt t="84339" x="5562600" y="1866900"/>
          <p14:tracePt t="84351" x="5661025" y="1884363"/>
          <p14:tracePt t="84364" x="5768975" y="1911350"/>
          <p14:tracePt t="84376" x="5875338" y="1928813"/>
          <p14:tracePt t="84390" x="5956300" y="1946275"/>
          <p14:tracePt t="84408" x="6134100" y="1990725"/>
          <p14:tracePt t="84428" x="6161088" y="2000250"/>
          <p14:tracePt t="84440" x="6180138" y="2000250"/>
          <p14:tracePt t="84455" x="6188075" y="2000250"/>
          <p14:tracePt t="84472" x="6197600" y="2000250"/>
          <p14:tracePt t="84488" x="6276975" y="2009775"/>
          <p14:tracePt t="84850" x="6348413" y="2017713"/>
          <p14:tracePt t="84863" x="6446838" y="2017713"/>
          <p14:tracePt t="84876" x="6554788" y="2017713"/>
          <p14:tracePt t="84888" x="6653213" y="2009775"/>
          <p14:tracePt t="84900" x="6724650" y="2000250"/>
          <p14:tracePt t="84914" x="6796088" y="1982788"/>
          <p14:tracePt t="84932" x="6831013" y="1965325"/>
          <p14:tracePt t="84939" x="6848475" y="1965325"/>
          <p14:tracePt t="84955" x="6858000" y="1965325"/>
          <p14:tracePt t="84971" x="6867525" y="1955800"/>
          <p14:tracePt t="84989" x="6867525" y="1946275"/>
          <p14:tracePt t="85005" x="6858000" y="1946275"/>
          <p14:tracePt t="85067" x="6848475" y="1946275"/>
          <p14:tracePt t="85080" x="6831013" y="1946275"/>
          <p14:tracePt t="85092" x="6823075" y="1946275"/>
          <p14:tracePt t="85106" x="6796088" y="1946275"/>
          <p14:tracePt t="85117" x="6786563" y="1946275"/>
          <p14:tracePt t="85131" x="6777038" y="1946275"/>
          <p14:tracePt t="85147" x="6769100" y="1946275"/>
          <p14:tracePt t="85156" x="6751638" y="1946275"/>
          <p14:tracePt t="85172" x="6742113" y="1946275"/>
          <p14:tracePt t="85188" x="6724650" y="1965325"/>
          <p14:tracePt t="85205" x="6715125" y="1973263"/>
          <p14:tracePt t="85222" x="6697663" y="1990725"/>
          <p14:tracePt t="85238" x="6688138" y="2000250"/>
          <p14:tracePt t="85255" x="6653213" y="2054225"/>
          <p14:tracePt t="85272" x="6643688" y="2071688"/>
          <p14:tracePt t="85288" x="6626225" y="2089150"/>
          <p14:tracePt t="85305" x="6608763" y="2125663"/>
          <p14:tracePt t="85326" x="6608763" y="2133600"/>
          <p14:tracePt t="85339" x="6599238" y="2143125"/>
          <p14:tracePt t="85355" x="6599238" y="2152650"/>
          <p14:tracePt t="85413" x="6608763" y="2152650"/>
          <p14:tracePt t="85692" x="6634163" y="2143125"/>
          <p14:tracePt t="85706" x="6661150" y="2133600"/>
          <p14:tracePt t="85718" x="6688138" y="2108200"/>
          <p14:tracePt t="85732" x="6715125" y="2089150"/>
          <p14:tracePt t="85744" x="6724650" y="2071688"/>
          <p14:tracePt t="85756" x="6732588" y="2071688"/>
          <p14:tracePt t="85771" x="6732588" y="2062163"/>
          <p14:tracePt t="85794" x="6724650" y="2071688"/>
          <p14:tracePt t="86268" x="6697663" y="2071688"/>
          <p14:tracePt t="86282" x="6680200" y="2081213"/>
          <p14:tracePt t="86293" x="6653213" y="2081213"/>
          <p14:tracePt t="86308" x="6626225" y="2081213"/>
          <p14:tracePt t="86322" x="6599238" y="2081213"/>
          <p14:tracePt t="86338" x="6562725" y="2081213"/>
          <p14:tracePt t="86355" x="6491288" y="2044700"/>
          <p14:tracePt t="86372" x="6465888" y="2017713"/>
          <p14:tracePt t="86388" x="6438900" y="1990725"/>
          <p14:tracePt t="86406" x="6394450" y="1946275"/>
          <p14:tracePt t="86422" x="6394450" y="1919288"/>
          <p14:tracePt t="86438" x="6375400" y="1893888"/>
          <p14:tracePt t="86455" x="6367463" y="1874838"/>
          <p14:tracePt t="86473" x="6367463" y="1857375"/>
          <p14:tracePt t="86488" x="6375400" y="1839913"/>
          <p14:tracePt t="86516" x="6438900" y="1785938"/>
          <p14:tracePt t="86536" x="6491288" y="1758950"/>
          <p14:tracePt t="86548" x="6581775" y="1731963"/>
          <p14:tracePt t="86563" x="6661150" y="1724025"/>
          <p14:tracePt t="86575" x="6751638" y="1724025"/>
          <p14:tracePt t="86589" x="6823075" y="1724025"/>
          <p14:tracePt t="86605" x="6884988" y="1731963"/>
          <p14:tracePt t="86623" x="6965950" y="1795463"/>
          <p14:tracePt t="86639" x="7000875" y="1830388"/>
          <p14:tracePt t="86656" x="7045325" y="1911350"/>
          <p14:tracePt t="86672" x="7099300" y="2044700"/>
          <p14:tracePt t="86689" x="7099300" y="2089150"/>
          <p14:tracePt t="86705" x="7099300" y="2108200"/>
          <p14:tracePt t="86722" x="7099300" y="2116138"/>
          <p14:tracePt t="86738" x="7099300" y="2125663"/>
          <p14:tracePt t="86755" x="7099300" y="2133600"/>
          <p14:tracePt t="86772" x="7081838" y="2133600"/>
          <p14:tracePt t="86789" x="6973888" y="2133600"/>
          <p14:tracePt t="86806" x="6902450" y="2125663"/>
          <p14:tracePt t="86822" x="6840538" y="2098675"/>
          <p14:tracePt t="86839" x="6732588" y="2027238"/>
          <p14:tracePt t="86857" x="6705600" y="2009775"/>
          <p14:tracePt t="86872" x="6697663" y="1990725"/>
          <p14:tracePt t="86888" x="6680200" y="1973263"/>
          <p14:tracePt t="86905" x="6680200" y="1965325"/>
          <p14:tracePt t="86922" x="6680200" y="1955800"/>
          <p14:tracePt t="86970" x="6670675" y="1955800"/>
          <p14:tracePt t="87213" x="6670675" y="1965325"/>
          <p14:tracePt t="87725" x="6670675" y="1982788"/>
          <p14:tracePt t="87750" x="6670675" y="1990725"/>
          <p14:tracePt t="87763" x="6670675" y="2017713"/>
          <p14:tracePt t="87802" x="6670675" y="2027238"/>
          <p14:tracePt t="87814" x="6670675" y="2036763"/>
          <p14:tracePt t="87840" x="6670675" y="2044700"/>
          <p14:tracePt t="87866" x="6680200" y="2044700"/>
          <p14:tracePt t="87930" x="6688138" y="2054225"/>
          <p14:tracePt t="88202" x="6724650" y="2062163"/>
          <p14:tracePt t="88223" x="6751638" y="2071688"/>
          <p14:tracePt t="88236" x="6777038" y="2071688"/>
          <p14:tracePt t="88249" x="6823075" y="2071688"/>
          <p14:tracePt t="88263" x="6858000" y="2071688"/>
          <p14:tracePt t="88274" x="6894513" y="2071688"/>
          <p14:tracePt t="88289" x="6919913" y="2071688"/>
          <p14:tracePt t="88305" x="6956425" y="2071688"/>
          <p14:tracePt t="88323" x="7000875" y="2071688"/>
          <p14:tracePt t="88339" x="7018338" y="2071688"/>
          <p14:tracePt t="88355" x="7037388" y="2071688"/>
          <p14:tracePt t="88372" x="7045325" y="2071688"/>
          <p14:tracePt t="88389" x="7054850" y="2071688"/>
          <p14:tracePt t="88405" x="7062788" y="2071688"/>
          <p14:tracePt t="88466" x="7072313" y="2071688"/>
          <p14:tracePt t="89219" x="7089775" y="2071688"/>
          <p14:tracePt t="89263" x="7180263" y="2071688"/>
          <p14:tracePt t="89283" x="7224713" y="2071688"/>
          <p14:tracePt t="89295" x="7286625" y="2071688"/>
          <p14:tracePt t="89309" x="7331075" y="2071688"/>
          <p14:tracePt t="89323" x="7358063" y="2071688"/>
          <p14:tracePt t="89334" x="7375525" y="2071688"/>
          <p14:tracePt t="89346" x="7394575" y="2071688"/>
          <p14:tracePt t="89365" x="7402513" y="2071688"/>
          <p14:tracePt t="89373" x="7412038" y="2071688"/>
          <p14:tracePt t="89398" x="7402513" y="2071688"/>
          <p14:tracePt t="89745" x="7375525" y="2098675"/>
          <p14:tracePt t="89756" x="7331075" y="2116138"/>
          <p14:tracePt t="89767" x="7296150" y="2133600"/>
          <p14:tracePt t="89786" x="7242175" y="2152650"/>
          <p14:tracePt t="89795" x="7188200" y="2160588"/>
          <p14:tracePt t="89806" x="7153275" y="2179638"/>
          <p14:tracePt t="89822" x="7099300" y="2179638"/>
          <p14:tracePt t="89839" x="7062788" y="2187575"/>
          <p14:tracePt t="89855" x="7018338" y="2187575"/>
          <p14:tracePt t="89872" x="7000875" y="2187575"/>
          <p14:tracePt t="89889" x="6983413" y="2187575"/>
          <p14:tracePt t="89905" x="6973888" y="2187575"/>
          <p14:tracePt t="101309" x="6956425" y="2197100"/>
          <p14:tracePt t="101726" x="6946900" y="2197100"/>
          <p14:tracePt t="101752" x="6902450" y="2197100"/>
          <p14:tracePt t="101765" x="6751638" y="2214563"/>
          <p14:tracePt t="101779" x="6411913" y="2241550"/>
          <p14:tracePt t="101791" x="5973763" y="2241550"/>
          <p14:tracePt t="101807" x="5537200" y="2241550"/>
          <p14:tracePt t="101824" x="5089525" y="2179638"/>
          <p14:tracePt t="101840" x="4330700" y="1928813"/>
          <p14:tracePt t="101856" x="4071938" y="1812925"/>
          <p14:tracePt t="101873" x="3973513" y="1741488"/>
          <p14:tracePt t="101890" x="3894138" y="1679575"/>
          <p14:tracePt t="101906" x="3857625" y="1643063"/>
          <p14:tracePt t="101923" x="3848100" y="1633538"/>
          <p14:tracePt t="101939" x="3848100" y="1625600"/>
          <p14:tracePt t="101956" x="3822700" y="1616075"/>
          <p14:tracePt t="102187" x="3679825" y="1571625"/>
          <p14:tracePt t="102199" x="3268663" y="1473200"/>
          <p14:tracePt t="102212" x="2847975" y="1419225"/>
          <p14:tracePt t="102226" x="2490788" y="1419225"/>
          <p14:tracePt t="102239" x="2241550" y="1419225"/>
          <p14:tracePt t="102256" x="2054225" y="1465263"/>
          <p14:tracePt t="102273" x="1795463" y="1608138"/>
          <p14:tracePt t="102290" x="1731963" y="1670050"/>
          <p14:tracePt t="102306" x="1679575" y="1731963"/>
          <p14:tracePt t="102323" x="1616075" y="1847850"/>
          <p14:tracePt t="102341" x="1598613" y="1901825"/>
          <p14:tracePt t="102356" x="1598613" y="1946275"/>
          <p14:tracePt t="102372" x="1598613" y="1990725"/>
          <p14:tracePt t="102389" x="1598613" y="2017713"/>
          <p14:tracePt t="102406" x="1598613" y="2027238"/>
          <p14:tracePt t="102621" x="1598613" y="2036763"/>
          <p14:tracePt t="102660" x="1625600" y="2044700"/>
          <p14:tracePt t="102686" x="1670050" y="2054225"/>
          <p14:tracePt t="102698" x="1704975" y="2062163"/>
          <p14:tracePt t="102711" x="1741488" y="2071688"/>
          <p14:tracePt t="102723" x="1758950" y="2071688"/>
          <p14:tracePt t="102739" x="1776413" y="2071688"/>
          <p14:tracePt t="102756" x="1785938" y="2071688"/>
          <p14:tracePt t="102772" x="1795463" y="2071688"/>
          <p14:tracePt t="102789" x="1803400" y="2071688"/>
          <p14:tracePt t="102806" x="1812925" y="2071688"/>
          <p14:tracePt t="102979" x="1822450" y="2071688"/>
          <p14:tracePt t="103017" x="1830388" y="2071688"/>
          <p14:tracePt t="103030" x="1839913" y="2071688"/>
          <p14:tracePt t="103081" x="1839913" y="2081213"/>
          <p14:tracePt t="103120" x="1847850" y="2081213"/>
          <p14:tracePt t="103133" x="1857375" y="2081213"/>
          <p14:tracePt t="103146" x="1866900" y="2081213"/>
          <p14:tracePt t="103157" x="1874838" y="2081213"/>
          <p14:tracePt t="103176" x="1893888" y="2081213"/>
          <p14:tracePt t="103189" x="1911350" y="2081213"/>
          <p14:tracePt t="103206" x="1946275" y="2081213"/>
          <p14:tracePt t="103223" x="1965325" y="2081213"/>
          <p14:tracePt t="103239" x="1973263" y="2081213"/>
          <p14:tracePt t="103256" x="1982788" y="2081213"/>
          <p14:tracePt t="103273" x="1990725" y="2081213"/>
          <p14:tracePt t="103289" x="2000250" y="2081213"/>
          <p14:tracePt t="104200" x="2017713" y="2081213"/>
          <p14:tracePt t="104440" x="2062163" y="2062163"/>
          <p14:tracePt t="104449" x="2224088" y="2000250"/>
          <p14:tracePt t="104460" x="2571750" y="1857375"/>
          <p14:tracePt t="104475" x="2867025" y="1741488"/>
          <p14:tracePt t="104489" x="3205163" y="1660525"/>
          <p14:tracePt t="104506" x="3482975" y="1616075"/>
          <p14:tracePt t="104523" x="3687763" y="1608138"/>
          <p14:tracePt t="104539" x="3830638" y="1608138"/>
          <p14:tracePt t="104557" x="4170363" y="1660525"/>
          <p14:tracePt t="104573" x="4295775" y="1724025"/>
          <p14:tracePt t="104590" x="4340225" y="1768475"/>
          <p14:tracePt t="104606" x="4375150" y="1803400"/>
          <p14:tracePt t="104623" x="4429125" y="1884363"/>
          <p14:tracePt t="104640" x="4465638" y="1919288"/>
          <p14:tracePt t="104657" x="4473575" y="1955800"/>
          <p14:tracePt t="104673" x="4483100" y="1982788"/>
          <p14:tracePt t="104689" x="4518025" y="2044700"/>
          <p14:tracePt t="104706" x="4527550" y="2071688"/>
          <p14:tracePt t="104723" x="4537075" y="2098675"/>
          <p14:tracePt t="104739" x="4545013" y="2125663"/>
          <p14:tracePt t="104756" x="4554538" y="2143125"/>
          <p14:tracePt t="104773" x="4562475" y="2160588"/>
          <p14:tracePt t="104789" x="4562475" y="2170113"/>
          <p14:tracePt t="104806" x="4572000" y="2170113"/>
          <p14:tracePt t="104823" x="4572000" y="2179638"/>
          <p14:tracePt t="104839" x="4581525" y="2179638"/>
          <p14:tracePt t="105137" x="4598988" y="2179638"/>
          <p14:tracePt t="105151" x="4643438" y="2179638"/>
          <p14:tracePt t="105163" x="4714875" y="2179638"/>
          <p14:tracePt t="105183" x="4884738" y="2197100"/>
          <p14:tracePt t="105203" x="4929188" y="2205038"/>
          <p14:tracePt t="105216" x="4956175" y="2214563"/>
          <p14:tracePt t="105226" x="4965700" y="2214563"/>
          <p14:tracePt t="105240" x="4973638" y="2224088"/>
          <p14:tracePt t="105257" x="4983163" y="2224088"/>
          <p14:tracePt t="105273" x="4991100" y="2224088"/>
          <p14:tracePt t="105292" x="4991100" y="2232025"/>
          <p14:tracePt t="105306" x="4991100" y="2241550"/>
          <p14:tracePt t="105323" x="4991100" y="2251075"/>
          <p14:tracePt t="105340" x="4983163" y="2276475"/>
          <p14:tracePt t="105356" x="4973638" y="2295525"/>
          <p14:tracePt t="105373" x="4946650" y="2312988"/>
          <p14:tracePt t="105389" x="4776788" y="2419350"/>
          <p14:tracePt t="105410" x="4705350" y="2455863"/>
          <p14:tracePt t="105423" x="4616450" y="2509838"/>
          <p14:tracePt t="105439" x="4456113" y="2581275"/>
          <p14:tracePt t="105458" x="4375150" y="2616200"/>
          <p14:tracePt t="105473" x="4295775" y="2643188"/>
          <p14:tracePt t="105489" x="4232275" y="2652713"/>
          <p14:tracePt t="105506" x="4160838" y="2660650"/>
          <p14:tracePt t="105523" x="4152900" y="2660650"/>
          <p14:tracePt t="105539" x="4143375" y="2660650"/>
          <p14:tracePt t="105559" x="4125913" y="2660650"/>
          <p14:tracePt t="105866" x="4089400" y="2660650"/>
          <p14:tracePt t="105879" x="4054475" y="2660650"/>
          <p14:tracePt t="105891" x="4010025" y="2660650"/>
          <p14:tracePt t="105905" x="3946525" y="2660650"/>
          <p14:tracePt t="105922" x="3875088" y="2660650"/>
          <p14:tracePt t="105931" x="3813175" y="2660650"/>
          <p14:tracePt t="105944" x="3759200" y="2652713"/>
          <p14:tracePt t="105957" x="3714750" y="2652713"/>
          <p14:tracePt t="105973" x="3679825" y="2652713"/>
          <p14:tracePt t="105989" x="3633788" y="2652713"/>
          <p14:tracePt t="106009" x="3616325" y="2652713"/>
          <p14:tracePt t="106025" x="3598863" y="2652713"/>
          <p14:tracePt t="106045" x="3589338" y="2660650"/>
          <p14:tracePt t="106147" x="3581400" y="2670175"/>
          <p14:tracePt t="106159" x="3581400" y="2679700"/>
          <p14:tracePt t="106186" x="3571875" y="2679700"/>
          <p14:tracePt t="106417" x="3527425" y="2687638"/>
          <p14:tracePt t="106429" x="3455988" y="2697163"/>
          <p14:tracePt t="106447" x="3081338" y="2705100"/>
          <p14:tracePt t="106466" x="2973388" y="2705100"/>
          <p14:tracePt t="106480" x="2874963" y="2697163"/>
          <p14:tracePt t="106494" x="2813050" y="2679700"/>
          <p14:tracePt t="106505" x="2786063" y="2660650"/>
          <p14:tracePt t="106517" x="2768600" y="2652713"/>
          <p14:tracePt t="106531" x="2759075" y="2643188"/>
          <p14:tracePt t="106549" x="2759075" y="2633663"/>
          <p14:tracePt t="106558" x="2751138" y="2633663"/>
          <p14:tracePt t="106573" x="2751138" y="2625725"/>
          <p14:tracePt t="106589" x="2751138" y="2616200"/>
          <p14:tracePt t="106606" x="2776538" y="2598738"/>
          <p14:tracePt t="106623" x="2822575" y="2581275"/>
          <p14:tracePt t="106640" x="2884488" y="2562225"/>
          <p14:tracePt t="106656" x="3009900" y="2562225"/>
          <p14:tracePt t="106673" x="3062288" y="2562225"/>
          <p14:tracePt t="106690" x="3089275" y="2562225"/>
          <p14:tracePt t="106706" x="3143250" y="2571750"/>
          <p14:tracePt t="106724" x="3152775" y="2589213"/>
          <p14:tracePt t="106739" x="3170238" y="2598738"/>
          <p14:tracePt t="106757" x="3179763" y="2608263"/>
          <p14:tracePt t="106773" x="3197225" y="2633663"/>
          <p14:tracePt t="106790" x="3205163" y="2652713"/>
          <p14:tracePt t="106806" x="3224213" y="2670175"/>
          <p14:tracePt t="106825" x="3224213" y="2679700"/>
          <p14:tracePt t="106839" x="3224213" y="2687638"/>
          <p14:tracePt t="106868" x="3232150" y="2687638"/>
          <p14:tracePt t="106888" x="3232150" y="2697163"/>
          <p14:tracePt t="106914" x="3232150" y="2705100"/>
          <p14:tracePt t="106952" x="3232150" y="2714625"/>
          <p14:tracePt t="107170" x="3232150" y="2724150"/>
          <p14:tracePt t="107207" x="3232150" y="2732088"/>
          <p14:tracePt t="107247" x="3224213" y="2741613"/>
          <p14:tracePt t="107272" x="3224213" y="2751138"/>
          <p14:tracePt t="107335" x="3214688" y="2751138"/>
          <p14:tracePt t="107347" x="3197225" y="2759075"/>
          <p14:tracePt t="107373" x="3179763" y="2768600"/>
          <p14:tracePt t="107394" x="3089275" y="2795588"/>
          <p14:tracePt t="107412" x="3054350" y="2795588"/>
          <p14:tracePt t="107425" x="3027363" y="2803525"/>
          <p14:tracePt t="107437" x="3000375" y="2803525"/>
          <p14:tracePt t="107452" x="2982913" y="2803525"/>
          <p14:tracePt t="107464" x="2973388" y="2803525"/>
          <p14:tracePt t="107476" x="2955925" y="2803525"/>
          <p14:tracePt t="107490" x="2946400" y="2803525"/>
          <p14:tracePt t="107506" x="2946400" y="2795588"/>
          <p14:tracePt t="107523" x="2938463" y="2776538"/>
          <p14:tracePt t="107541" x="2938463" y="2759075"/>
          <p14:tracePt t="107558" x="2938463" y="2741613"/>
          <p14:tracePt t="107574" x="2938463" y="2724150"/>
          <p14:tracePt t="107589" x="2990850" y="2660650"/>
          <p14:tracePt t="107608" x="3054350" y="2625725"/>
          <p14:tracePt t="107623" x="3143250" y="2589213"/>
          <p14:tracePt t="107639" x="3330575" y="2571750"/>
          <p14:tracePt t="107656" x="3419475" y="2571750"/>
          <p14:tracePt t="107673" x="3500438" y="2571750"/>
          <p14:tracePt t="107690" x="3562350" y="2581275"/>
          <p14:tracePt t="107706" x="3608388" y="2598738"/>
          <p14:tracePt t="107723" x="3660775" y="2633663"/>
          <p14:tracePt t="107740" x="3670300" y="2633663"/>
          <p14:tracePt t="107756" x="3679825" y="2643188"/>
          <p14:tracePt t="107774" x="3679825" y="2652713"/>
        </p14:tracePtLst>
      </p14:laserTrace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Effects </a:t>
            </a:r>
            <a:r>
              <a:rPr lang="en-GB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Sympathetic and Parasympathetic Stimulation on Specific Organs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Eyes </a:t>
            </a:r>
          </a:p>
          <a:p>
            <a:pPr marL="0" indent="0">
              <a:buNone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GB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pupillary opening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7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  <p:pic>
        <p:nvPicPr>
          <p:cNvPr id="7" name="عنصر نائب للمحتوى 5" descr="slide0010_image03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733611"/>
            <a:ext cx="6019800" cy="329794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19145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012"/>
    </mc:Choice>
    <mc:Fallback xmlns="">
      <p:transition spd="slow" advTm="320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miosis</a:t>
            </a:r>
            <a:endParaRPr lang="ar-IQ" dirty="0"/>
          </a:p>
        </p:txBody>
      </p:sp>
      <p:pic>
        <p:nvPicPr>
          <p:cNvPr id="4" name="عنصر نائب للمحتوى 3" descr="downloa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14800" y="152400"/>
            <a:ext cx="4495800" cy="3310434"/>
          </a:xfrm>
        </p:spPr>
      </p:pic>
      <p:pic>
        <p:nvPicPr>
          <p:cNvPr id="5" name="صورة 4" descr="aw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3581400"/>
            <a:ext cx="4876800" cy="2974676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457200" y="4419600"/>
            <a:ext cx="2438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 smtClean="0"/>
              <a:t>mydriasis</a:t>
            </a:r>
            <a:endParaRPr lang="ar-IQ" sz="4400" dirty="0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1629" y="6176963"/>
            <a:ext cx="5849982" cy="365125"/>
          </a:xfrm>
        </p:spPr>
        <p:txBody>
          <a:bodyPr/>
          <a:lstStyle/>
          <a:p>
            <a:pPr>
              <a:defRPr/>
            </a:pPr>
            <a:r>
              <a:rPr lang="en-US" sz="1600" b="1" dirty="0">
                <a:latin typeface="Arial Narrow" pitchFamily="34" charset="0"/>
              </a:rPr>
              <a:t>University of Basrah-College of Medicine-Physiology Department</a:t>
            </a: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959600" y="6386821"/>
            <a:ext cx="2184400" cy="365125"/>
          </a:xfrm>
        </p:spPr>
        <p:txBody>
          <a:bodyPr rtlCol="0"/>
          <a:lstStyle/>
          <a:p>
            <a:pPr>
              <a:defRPr/>
            </a:pPr>
            <a:r>
              <a:rPr lang="en-AU" sz="1600" b="1" dirty="0" smtClean="0">
                <a:solidFill>
                  <a:schemeClr val="tx1">
                    <a:tint val="75000"/>
                  </a:schemeClr>
                </a:solidFill>
                <a:latin typeface="Arial Narrow" pitchFamily="34" charset="0"/>
                <a:cs typeface="Arial" charset="0"/>
              </a:rPr>
              <a:t>8</a:t>
            </a:r>
            <a:endParaRPr lang="en-AU" sz="1600" b="1" dirty="0">
              <a:solidFill>
                <a:schemeClr val="tx1">
                  <a:tint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26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35"/>
    </mc:Choice>
    <mc:Fallback xmlns="">
      <p:transition spd="slow" advTm="10035"/>
    </mc:Fallback>
  </mc:AlternateContent>
  <p:timing>
    <p:tnLst>
      <p:par>
        <p:cTn id="1" dur="indefinite" restart="never" nodeType="tmRoot"/>
      </p:par>
    </p:tnLst>
  </p:timing>
  <p:extLst mod="1">
    <p:ext uri="{3A86A75C-4F4B-4683-9AE1-C65F6400EC91}">
      <p14:laserTraceLst xmlns:p14="http://schemas.microsoft.com/office/powerpoint/2010/main">
        <p14:tracePtLst>
          <p14:tracePt t="896" x="3670300" y="2652713"/>
          <p14:tracePt t="1020" x="3652838" y="2633663"/>
          <p14:tracePt t="1033" x="3633788" y="2625725"/>
          <p14:tracePt t="1045" x="3625850" y="2608263"/>
          <p14:tracePt t="1059" x="3616325" y="2598738"/>
          <p14:tracePt t="1072" x="3608388" y="2598738"/>
          <p14:tracePt t="1089" x="3608388" y="2589213"/>
          <p14:tracePt t="1106" x="3589338" y="2581275"/>
          <p14:tracePt t="1123" x="3581400" y="2571750"/>
          <p14:tracePt t="1148" x="3554413" y="2562225"/>
          <p14:tracePt t="1160" x="3517900" y="2562225"/>
          <p14:tracePt t="1174" x="3482975" y="2554288"/>
          <p14:tracePt t="1190" x="3419475" y="2554288"/>
          <p14:tracePt t="1206" x="3116263" y="2554288"/>
          <p14:tracePt t="1224" x="2955925" y="2571750"/>
          <p14:tracePt t="1239" x="2795588" y="2598738"/>
          <p14:tracePt t="1256" x="2643188" y="2616200"/>
          <p14:tracePt t="1273" x="2465388" y="2687638"/>
          <p14:tracePt t="1289" x="2411413" y="2732088"/>
          <p14:tracePt t="1306" x="2374900" y="2759075"/>
          <p14:tracePt t="1322" x="2312988" y="2938463"/>
          <p14:tracePt t="1340" x="2303463" y="3054350"/>
          <p14:tracePt t="1356" x="2303463" y="3187700"/>
          <p14:tracePt t="1372" x="2312988" y="3303588"/>
          <p14:tracePt t="1389" x="2393950" y="3527425"/>
          <p14:tracePt t="1406" x="2419350" y="3616325"/>
          <p14:tracePt t="1422" x="2465388" y="3697288"/>
          <p14:tracePt t="1440" x="2536825" y="3946525"/>
          <p14:tracePt t="1456" x="2554288" y="4062413"/>
          <p14:tracePt t="1472" x="2562225" y="4160838"/>
          <p14:tracePt t="1489" x="2571750" y="4348163"/>
          <p14:tracePt t="1507" x="2581275" y="4446588"/>
          <p14:tracePt t="1524" x="2581275" y="4465638"/>
          <p14:tracePt t="1711" x="2562225" y="4527550"/>
          <p14:tracePt t="1723" x="2527300" y="4633913"/>
          <p14:tracePt t="1737" x="2509838" y="4786313"/>
          <p14:tracePt t="1748" x="2509838" y="4956175"/>
          <p14:tracePt t="1761" x="2517775" y="5116513"/>
          <p14:tracePt t="1774" x="2571750" y="5214938"/>
          <p14:tracePt t="1789" x="2660650" y="5295900"/>
          <p14:tracePt t="1806" x="2847975" y="5402263"/>
          <p14:tracePt t="1822" x="3143250" y="5500688"/>
          <p14:tracePt t="1839" x="3660775" y="5527675"/>
          <p14:tracePt t="1856" x="3902075" y="5483225"/>
          <p14:tracePt t="1872" x="4224338" y="5303838"/>
          <p14:tracePt t="1890" x="4295775" y="5241925"/>
          <p14:tracePt t="1906" x="4348163" y="5170488"/>
          <p14:tracePt t="1924" x="4394200" y="5108575"/>
          <p14:tracePt t="1940" x="4429125" y="5010150"/>
          <p14:tracePt t="1956" x="4456113" y="4714875"/>
          <p14:tracePt t="1973" x="4456113" y="4625975"/>
          <p14:tracePt t="1989" x="4402138" y="4465638"/>
          <p14:tracePt t="2007" x="4375150" y="4429125"/>
          <p14:tracePt t="2023" x="4340225" y="4394200"/>
          <p14:tracePt t="2039" x="4251325" y="4357688"/>
          <p14:tracePt t="2056" x="4187825" y="4357688"/>
          <p14:tracePt t="2072" x="4108450" y="4384675"/>
          <p14:tracePt t="2089" x="3983038" y="4500563"/>
          <p14:tracePt t="2107" x="3911600" y="4589463"/>
          <p14:tracePt t="2123" x="3848100" y="4687888"/>
          <p14:tracePt t="2139" x="3813175" y="4776788"/>
          <p14:tracePt t="2156" x="3786188" y="4956175"/>
          <p14:tracePt t="2174" x="3786188" y="5027613"/>
          <p14:tracePt t="2189" x="3786188" y="5089525"/>
          <p14:tracePt t="2206" x="3848100" y="5197475"/>
          <p14:tracePt t="2223" x="3938588" y="5251450"/>
          <p14:tracePt t="2239" x="4062413" y="5322888"/>
          <p14:tracePt t="2256" x="4205288" y="5348288"/>
          <p14:tracePt t="2272" x="4483100" y="5367338"/>
          <p14:tracePt t="2289" x="4446588" y="5367338"/>
          <p14:tracePt t="2477" x="4367213" y="5367338"/>
          <p14:tracePt t="2489" x="4205288" y="5367338"/>
          <p14:tracePt t="2504" x="3911600" y="5367338"/>
          <p14:tracePt t="2516" x="3598863" y="5357813"/>
          <p14:tracePt t="2529" x="3276600" y="5340350"/>
          <p14:tracePt t="2541" x="3000375" y="5330825"/>
          <p14:tracePt t="2556" x="2751138" y="5313363"/>
          <p14:tracePt t="2572" x="2536825" y="5313363"/>
          <p14:tracePt t="2589" x="2170113" y="5276850"/>
          <p14:tracePt t="2606" x="2062163" y="5251450"/>
          <p14:tracePt t="2622" x="1982788" y="5224463"/>
          <p14:tracePt t="2639" x="1928813" y="5180013"/>
          <p14:tracePt t="2658" x="1919288" y="5126038"/>
          <p14:tracePt t="2673" x="1919288" y="5054600"/>
          <p14:tracePt t="2690" x="1955800" y="4946650"/>
          <p14:tracePt t="2706" x="2295525" y="4660900"/>
          <p14:tracePt t="2723" x="2554288" y="4518025"/>
          <p14:tracePt t="2739" x="2776538" y="4419600"/>
          <p14:tracePt t="2756" x="3170238" y="4313238"/>
          <p14:tracePt t="2773" x="3348038" y="4295775"/>
          <p14:tracePt t="2790" x="3938588" y="4357688"/>
          <p14:tracePt t="2810" x="4170363" y="4438650"/>
          <p14:tracePt t="2823" x="4402138" y="4554538"/>
          <p14:tracePt t="2839" x="4572000" y="4697413"/>
          <p14:tracePt t="2856" x="4795838" y="4938713"/>
          <p14:tracePt t="2874" x="4875213" y="5045075"/>
          <p14:tracePt t="2892" x="5062538" y="5286375"/>
          <p14:tracePt t="2913" x="5108575" y="5330825"/>
          <p14:tracePt t="2924" x="5153025" y="5367338"/>
          <p14:tracePt t="2940" x="5214938" y="5384800"/>
          <p14:tracePt t="2956" x="5276850" y="5384800"/>
          <p14:tracePt t="2972" x="5295900" y="5394325"/>
          <p14:tracePt t="2990" x="5330825" y="5394325"/>
          <p14:tracePt t="3142" x="5438775" y="5394325"/>
          <p14:tracePt t="3155" x="5715000" y="5357813"/>
          <p14:tracePt t="3168" x="6134100" y="5313363"/>
          <p14:tracePt t="3180" x="6483350" y="5259388"/>
          <p14:tracePt t="3193" x="6777038" y="5187950"/>
          <p14:tracePt t="3212" x="7224713" y="4956175"/>
          <p14:tracePt t="3232" x="7304088" y="4884738"/>
          <p14:tracePt t="3244" x="7367588" y="4768850"/>
          <p14:tracePt t="3257" x="7402513" y="4643438"/>
          <p14:tracePt t="3272" x="7419975" y="4518025"/>
          <p14:tracePt t="3289" x="7419975" y="4384675"/>
          <p14:tracePt t="3306" x="7323138" y="4143375"/>
          <p14:tracePt t="3323" x="7259638" y="4054475"/>
          <p14:tracePt t="3339" x="7197725" y="3990975"/>
          <p14:tracePt t="3356" x="7027863" y="3894138"/>
          <p14:tracePt t="3373" x="6946900" y="3867150"/>
          <p14:tracePt t="3389" x="6867525" y="3867150"/>
          <p14:tracePt t="3406" x="6777038" y="3875088"/>
          <p14:tracePt t="3406" x="6705600" y="3902075"/>
          <p14:tracePt t="3426" x="6634163" y="3946525"/>
          <p14:tracePt t="3440" x="6581775" y="3990975"/>
          <p14:tracePt t="3456" x="6537325" y="4037013"/>
          <p14:tracePt t="3473" x="6429375" y="4179888"/>
          <p14:tracePt t="3489" x="6384925" y="4268788"/>
          <p14:tracePt t="3506" x="6330950" y="4367213"/>
          <p14:tracePt t="3522" x="6286500" y="4562475"/>
          <p14:tracePt t="3540" x="6269038" y="4660900"/>
          <p14:tracePt t="3556" x="6269038" y="4751388"/>
          <p14:tracePt t="3573" x="6276975" y="4938713"/>
          <p14:tracePt t="3590" x="6313488" y="5018088"/>
          <p14:tracePt t="3606" x="6375400" y="5108575"/>
          <p14:tracePt t="3622" x="6456363" y="5187950"/>
          <p14:tracePt t="3639" x="6858000" y="5438775"/>
          <p14:tracePt t="3656" x="7054850" y="5510213"/>
          <p14:tracePt t="3673" x="7242175" y="5545138"/>
          <p14:tracePt t="3689" x="7456488" y="5545138"/>
          <p14:tracePt t="3706" x="7518400" y="5527675"/>
          <p14:tracePt t="3722" x="7572375" y="5483225"/>
          <p14:tracePt t="3739" x="7705725" y="5224463"/>
          <p14:tracePt t="3756" x="7759700" y="4983163"/>
          <p14:tracePt t="3772" x="7777163" y="4714875"/>
          <p14:tracePt t="3789" x="7777163" y="4473575"/>
          <p14:tracePt t="3806" x="7697788" y="4062413"/>
          <p14:tracePt t="3823" x="7643813" y="3956050"/>
          <p14:tracePt t="3839" x="7589838" y="3867150"/>
          <p14:tracePt t="3856" x="7419975" y="3741738"/>
          <p14:tracePt t="3873" x="7304088" y="3705225"/>
          <p14:tracePt t="3889" x="7205663" y="3697288"/>
          <p14:tracePt t="3906" x="7010400" y="3724275"/>
          <p14:tracePt t="3925" x="6919913" y="3759200"/>
          <p14:tracePt t="3940" x="6858000" y="3813175"/>
          <p14:tracePt t="3956" x="6769100" y="3919538"/>
          <p14:tracePt t="3974" x="6724650" y="3990975"/>
          <p14:tracePt t="3989" x="6670675" y="4054475"/>
          <p14:tracePt t="4006" x="6643688" y="4143375"/>
          <p14:tracePt t="4023" x="6599238" y="4322763"/>
          <p14:tracePt t="4039" x="6599238" y="4419600"/>
          <p14:tracePt t="4057" x="6643688" y="4714875"/>
          <p14:tracePt t="4074" x="6680200" y="4813300"/>
          <p14:tracePt t="4089" x="6715125" y="4902200"/>
          <p14:tracePt t="4106" x="6777038" y="4983163"/>
          <p14:tracePt t="4123" x="6929438" y="5116513"/>
          <p14:tracePt t="4141" x="7037388" y="5160963"/>
          <p14:tracePt t="4156" x="7143750" y="5187950"/>
          <p14:tracePt t="4173" x="7224713" y="5187950"/>
          <p14:tracePt t="4190" x="7385050" y="5108575"/>
          <p14:tracePt t="4206" x="7456488" y="5018088"/>
          <p14:tracePt t="4222" x="7537450" y="4848225"/>
          <p14:tracePt t="4240" x="7661275" y="4232275"/>
          <p14:tracePt t="4257" x="7661275" y="3990975"/>
          <p14:tracePt t="4272" x="7634288" y="3776663"/>
          <p14:tracePt t="4289" x="7537450" y="3608388"/>
          <p14:tracePt t="4307" x="7466013" y="3544888"/>
          <p14:tracePt t="4322" x="7367588" y="3509963"/>
          <p14:tracePt t="4339" x="7153275" y="3536950"/>
          <p14:tracePt t="4357" x="7045325" y="3598863"/>
          <p14:tracePt t="4375" x="6777038" y="3902075"/>
          <p14:tracePt t="4395" x="6661150" y="4089400"/>
          <p14:tracePt t="4407" x="6608763" y="4241800"/>
          <p14:tracePt t="4423" x="6562725" y="4394200"/>
          <p14:tracePt t="4440" x="6537325" y="4527550"/>
          <p14:tracePt t="4456" x="6527800" y="4660900"/>
          <p14:tracePt t="4472" x="6537325" y="4840288"/>
          <p14:tracePt t="4489" x="6562725" y="4902200"/>
          <p14:tracePt t="4506" x="6661150" y="5000625"/>
          <p14:tracePt t="4523" x="6751638" y="5054600"/>
          <p14:tracePt t="4539" x="6858000" y="5089525"/>
          <p14:tracePt t="4556" x="6956425" y="5099050"/>
          <p14:tracePt t="4572" x="7037388" y="5099050"/>
          <p14:tracePt t="4589" x="7170738" y="5089525"/>
          <p14:tracePt t="4606" x="7215188" y="5062538"/>
          <p14:tracePt t="4622" x="7259638" y="5000625"/>
          <p14:tracePt t="4640" x="7286625" y="4938713"/>
          <p14:tracePt t="4656" x="7286625" y="4894263"/>
          <p14:tracePt t="4672" x="7296150" y="4848225"/>
          <p14:tracePt t="4689" x="7296150" y="4813300"/>
          <p14:tracePt t="4706" x="7296150" y="4803775"/>
          <p14:tracePt t="4723" x="7296150" y="4795838"/>
          <p14:tracePt t="4740" x="7277100" y="4795838"/>
          <p14:tracePt t="5455" x="7224713" y="4786313"/>
          <p14:tracePt t="5468" x="7116763" y="4751388"/>
          <p14:tracePt t="5480" x="6991350" y="4714875"/>
          <p14:tracePt t="5493" x="6813550" y="4633913"/>
          <p14:tracePt t="5507" x="6643688" y="4537075"/>
          <p14:tracePt t="5522" x="6483350" y="4402138"/>
          <p14:tracePt t="5540" x="6357938" y="4251325"/>
          <p14:tracePt t="5556" x="6081713" y="3625850"/>
          <p14:tracePt t="5573" x="6054725" y="3348038"/>
          <p14:tracePt t="5589" x="6054725" y="3108325"/>
          <p14:tracePt t="5606" x="6161088" y="2714625"/>
          <p14:tracePt t="5624" x="6224588" y="2625725"/>
          <p14:tracePt t="5640" x="6402388" y="2446338"/>
          <p14:tracePt t="5661" x="6429375" y="2419350"/>
          <p14:tracePt t="5673" x="6446838" y="2393950"/>
          <p14:tracePt t="5877" x="6483350" y="2312988"/>
          <p14:tracePt t="5889" x="6537325" y="2187575"/>
          <p14:tracePt t="5903" x="6572250" y="1973263"/>
          <p14:tracePt t="5916" x="6599238" y="1795463"/>
          <p14:tracePt t="5928" x="6599238" y="1660525"/>
          <p14:tracePt t="5940" x="6589713" y="1562100"/>
          <p14:tracePt t="5956" x="6581775" y="1500188"/>
          <p14:tracePt t="5972" x="6562725" y="1465263"/>
          <p14:tracePt t="5988" x="6545263" y="1428750"/>
          <p14:tracePt t="6006" x="6537325" y="1428750"/>
          <p14:tracePt t="6022" x="6537325" y="1419225"/>
          <p14:tracePt t="6038" x="6527800" y="1419225"/>
          <p14:tracePt t="6055" x="6518275" y="1419225"/>
          <p14:tracePt t="6072" x="6491288" y="1419225"/>
          <p14:tracePt t="6088" x="6483350" y="1419225"/>
          <p14:tracePt t="6105" x="6465888" y="1419225"/>
          <p14:tracePt t="6123" x="6456363" y="1419225"/>
          <p14:tracePt t="6139" x="6446838" y="1428750"/>
          <p14:tracePt t="6156" x="6429375" y="1446213"/>
          <p14:tracePt t="6173" x="6429375" y="1455738"/>
          <p14:tracePt t="6189" x="6411913" y="1482725"/>
          <p14:tracePt t="6205" x="6411913" y="1500188"/>
          <p14:tracePt t="6222" x="6411913" y="1544638"/>
          <p14:tracePt t="6239" x="6411913" y="1571625"/>
          <p14:tracePt t="6256" x="6411913" y="1598613"/>
          <p14:tracePt t="6272" x="6456363" y="1643063"/>
          <p14:tracePt t="6289" x="6473825" y="1660525"/>
          <p14:tracePt t="6305" x="6500813" y="1670050"/>
          <p14:tracePt t="6322" x="6545263" y="1679575"/>
          <p14:tracePt t="6339" x="6554788" y="1679575"/>
          <p14:tracePt t="6355" x="6572250" y="1679575"/>
          <p14:tracePt t="6372" x="6599238" y="1643063"/>
          <p14:tracePt t="6390" x="6608763" y="1589088"/>
          <p14:tracePt t="6406" x="6608763" y="1544638"/>
          <p14:tracePt t="6423" x="6608763" y="1509713"/>
          <p14:tracePt t="6440" x="6589713" y="1455738"/>
          <p14:tracePt t="6457" x="6581775" y="1446213"/>
          <p14:tracePt t="6473" x="6572250" y="1438275"/>
          <p14:tracePt t="6489" x="6537325" y="1438275"/>
          <p14:tracePt t="6506" x="6527800" y="1438275"/>
          <p14:tracePt t="6523" x="6518275" y="1438275"/>
          <p14:tracePt t="6540" x="6491288" y="1465263"/>
          <p14:tracePt t="6557" x="6473825" y="1509713"/>
          <p14:tracePt t="6573" x="6473825" y="1544638"/>
          <p14:tracePt t="6589" x="6473825" y="1625600"/>
          <p14:tracePt t="6607" x="6473825" y="1633538"/>
          <p14:tracePt t="6623" x="6473825" y="1652588"/>
          <p14:tracePt t="6639" x="6483350" y="1660525"/>
          <p14:tracePt t="6657" x="6491288" y="1660525"/>
          <p14:tracePt t="6673" x="6510338" y="1660525"/>
          <p14:tracePt t="6696" x="6518275" y="1625600"/>
          <p14:tracePt t="6709" x="6527800" y="1589088"/>
          <p14:tracePt t="6723" x="6537325" y="1554163"/>
          <p14:tracePt t="6740" x="6537325" y="1527175"/>
          <p14:tracePt t="6756" x="6537325" y="1482725"/>
          <p14:tracePt t="6774" x="6527800" y="1482725"/>
          <p14:tracePt t="6837" x="6518275" y="1509713"/>
          <p14:tracePt t="6862" x="6510338" y="1554163"/>
          <p14:tracePt t="6875" x="6510338" y="1571625"/>
          <p14:tracePt t="6888" x="6510338" y="1589088"/>
          <p14:tracePt t="6906" x="6510338" y="1608138"/>
          <p14:tracePt t="6914" x="6527800" y="1616075"/>
          <p14:tracePt t="6926" x="6545263" y="1625600"/>
          <p14:tracePt t="6940" x="6562725" y="1625600"/>
          <p14:tracePt t="6956" x="6581775" y="1616075"/>
          <p14:tracePt t="6973" x="6608763" y="1581150"/>
          <p14:tracePt t="6990" x="6626225" y="1490663"/>
          <p14:tracePt t="7006" x="6634163" y="1419225"/>
          <p14:tracePt t="7023" x="6626225" y="1250950"/>
          <p14:tracePt t="7040" x="6589713" y="1204913"/>
          <p14:tracePt t="7057" x="6562725" y="1196975"/>
          <p14:tracePt t="7074" x="6554788" y="1187450"/>
          <p14:tracePt t="7090" x="6518275" y="1187450"/>
          <p14:tracePt t="7107" x="6491288" y="1187450"/>
          <p14:tracePt t="7123" x="6483350" y="1214438"/>
          <p14:tracePt t="7140" x="6456363" y="1312863"/>
          <p14:tracePt t="7157" x="6456363" y="1384300"/>
          <p14:tracePt t="7173" x="6456363" y="1446213"/>
          <p14:tracePt t="7190" x="6456363" y="1482725"/>
          <p14:tracePt t="7206" x="6456363" y="1527175"/>
          <p14:tracePt t="7224" x="6456363" y="1536700"/>
          <p14:tracePt t="7796" x="6438900" y="1544638"/>
          <p14:tracePt t="7809" x="6419850" y="1544638"/>
          <p14:tracePt t="7821" x="6394450" y="1544638"/>
          <p14:tracePt t="7834" x="6375400" y="1544638"/>
          <p14:tracePt t="7852" x="6357938" y="1544638"/>
          <p14:tracePt t="7859" x="6348413" y="1536700"/>
          <p14:tracePt t="7874" x="6330950" y="1527175"/>
          <p14:tracePt t="7891" x="6330950" y="1509713"/>
          <p14:tracePt t="7907" x="6340475" y="1393825"/>
          <p14:tracePt t="7926" x="6375400" y="1322388"/>
          <p14:tracePt t="7941" x="6419850" y="1258888"/>
          <p14:tracePt t="7958" x="6491288" y="1187450"/>
          <p14:tracePt t="7974" x="6653213" y="1071563"/>
          <p14:tracePt t="7990" x="6715125" y="1054100"/>
          <p14:tracePt t="8007" x="6759575" y="1054100"/>
          <p14:tracePt t="8024" x="6804025" y="1054100"/>
          <p14:tracePt t="8041" x="6813550" y="1054100"/>
          <p14:tracePt t="8057" x="6823075" y="1071563"/>
          <p14:tracePt t="8074" x="6858000" y="1196975"/>
          <p14:tracePt t="8091" x="6858000" y="1295400"/>
          <p14:tracePt t="8107" x="6858000" y="1384300"/>
          <p14:tracePt t="8123" x="6840538" y="1473200"/>
          <p14:tracePt t="8141" x="6786563" y="1598613"/>
          <p14:tracePt t="8157" x="6751638" y="1643063"/>
          <p14:tracePt t="8174" x="6634163" y="1731963"/>
          <p14:tracePt t="8192" x="6599238" y="1731963"/>
          <p14:tracePt t="8207" x="6554788" y="1741488"/>
          <p14:tracePt t="8223" x="6537325" y="1741488"/>
          <p14:tracePt t="8240" x="6518275" y="1741488"/>
          <p14:tracePt t="8257" x="6510338" y="1741488"/>
        </p14:tracePtLst>
      </p14:laserTrace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4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6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2|6.4|32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.5|1.8|1.3|1.4|3.2|3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5|36.8|3.5|48.5|3|3.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18.2|1.5|31.8|2.6|25.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6|5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7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6|10|5|16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2.8|3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5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1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2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10.6|40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13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3725</TotalTime>
  <Words>867</Words>
  <Application>Microsoft Office PowerPoint</Application>
  <PresentationFormat>On-screen Show (4:3)</PresentationFormat>
  <Paragraphs>130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 Narrow</vt:lpstr>
      <vt:lpstr>Calibri</vt:lpstr>
      <vt:lpstr>Times New Roman</vt:lpstr>
      <vt:lpstr>Office Theme</vt:lpstr>
      <vt:lpstr>Autonomic Nervous System L2</vt:lpstr>
      <vt:lpstr>Objectives:</vt:lpstr>
      <vt:lpstr>Function of ANS</vt:lpstr>
      <vt:lpstr>PowerPoint Presentation</vt:lpstr>
      <vt:lpstr>Organs supplied only by Sympathetic.</vt:lpstr>
      <vt:lpstr>Organs supplied only by parasympathetic</vt:lpstr>
      <vt:lpstr>PowerPoint Presentation</vt:lpstr>
      <vt:lpstr> Effects of Sympathetic and Parasympathetic Stimulation on Specific Organs </vt:lpstr>
      <vt:lpstr>miosis</vt:lpstr>
      <vt:lpstr>  </vt:lpstr>
      <vt:lpstr>PowerPoint Presentation</vt:lpstr>
      <vt:lpstr> Glands of the Body. </vt:lpstr>
      <vt:lpstr>PowerPoint Presentation</vt:lpstr>
      <vt:lpstr>PowerPoint Presentation</vt:lpstr>
      <vt:lpstr>Systemic Blood Vessels</vt:lpstr>
      <vt:lpstr>PowerPoint Presentation</vt:lpstr>
      <vt:lpstr>Other effects of sympathetic nervous system </vt:lpstr>
      <vt:lpstr>Alarm or stress response mass discharge  </vt:lpstr>
      <vt:lpstr>sympathetic system </vt:lpstr>
      <vt:lpstr>Why sympathetic system usually has widespread diffuse &amp; prolonged effects?</vt:lpstr>
      <vt:lpstr>parasympathetic system </vt:lpstr>
      <vt:lpstr>Why parasympathetic system usually has localized discreet effects ?  </vt:lpstr>
      <vt:lpstr>PowerPoint Presentation</vt:lpstr>
      <vt:lpstr>Recap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Physiology of autonomic nervous system</dc:title>
  <dc:creator>ahmed</dc:creator>
  <cp:lastModifiedBy>Windows User</cp:lastModifiedBy>
  <cp:revision>126</cp:revision>
  <dcterms:created xsi:type="dcterms:W3CDTF">2006-08-16T00:00:00Z</dcterms:created>
  <dcterms:modified xsi:type="dcterms:W3CDTF">2022-11-14T04:53:41Z</dcterms:modified>
</cp:coreProperties>
</file>